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5C189-6247-45C2-AA78-8573051A6F5E}" type="datetimeFigureOut">
              <a:rPr lang="cs-CZ" smtClean="0"/>
              <a:t>23.06.2020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79214-8D0F-4AC0-8E46-3C442A2FA1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887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FEF184-C320-42FC-B615-AFB81D58BD2C}" type="datetimeFigureOut">
              <a:rPr lang="cs-CZ" smtClean="0"/>
              <a:t>23.06.2020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D0D7905-DB2A-45E4-8693-CB9B8578F8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F184-C320-42FC-B615-AFB81D58BD2C}" type="datetimeFigureOut">
              <a:rPr lang="cs-CZ" smtClean="0"/>
              <a:t>23.06.2020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905-DB2A-45E4-8693-CB9B8578F8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F184-C320-42FC-B615-AFB81D58BD2C}" type="datetimeFigureOut">
              <a:rPr lang="cs-CZ" smtClean="0"/>
              <a:t>23.06.2020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905-DB2A-45E4-8693-CB9B8578F8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F184-C320-42FC-B615-AFB81D58BD2C}" type="datetimeFigureOut">
              <a:rPr lang="cs-CZ" smtClean="0"/>
              <a:t>23.06.2020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905-DB2A-45E4-8693-CB9B8578F8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F184-C320-42FC-B615-AFB81D58BD2C}" type="datetimeFigureOut">
              <a:rPr lang="cs-CZ" smtClean="0"/>
              <a:t>23.06.2020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905-DB2A-45E4-8693-CB9B8578F8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F184-C320-42FC-B615-AFB81D58BD2C}" type="datetimeFigureOut">
              <a:rPr lang="cs-CZ" smtClean="0"/>
              <a:t>23.06.2020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905-DB2A-45E4-8693-CB9B8578F89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F184-C320-42FC-B615-AFB81D58BD2C}" type="datetimeFigureOut">
              <a:rPr lang="cs-CZ" smtClean="0"/>
              <a:t>23.06.2020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905-DB2A-45E4-8693-CB9B8578F89A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F184-C320-42FC-B615-AFB81D58BD2C}" type="datetimeFigureOut">
              <a:rPr lang="cs-CZ" smtClean="0"/>
              <a:t>23.06.2020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905-DB2A-45E4-8693-CB9B8578F8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F184-C320-42FC-B615-AFB81D58BD2C}" type="datetimeFigureOut">
              <a:rPr lang="cs-CZ" smtClean="0"/>
              <a:t>23.06.2020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7905-DB2A-45E4-8693-CB9B8578F8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FEF184-C320-42FC-B615-AFB81D58BD2C}" type="datetimeFigureOut">
              <a:rPr lang="cs-CZ" smtClean="0"/>
              <a:t>23.06.2020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D0D7905-DB2A-45E4-8693-CB9B8578F8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FEF184-C320-42FC-B615-AFB81D58BD2C}" type="datetimeFigureOut">
              <a:rPr lang="cs-CZ" smtClean="0"/>
              <a:t>23.06.2020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D0D7905-DB2A-45E4-8693-CB9B8578F8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FEF184-C320-42FC-B615-AFB81D58BD2C}" type="datetimeFigureOut">
              <a:rPr lang="cs-CZ" smtClean="0"/>
              <a:t>23.06.2020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0D7905-DB2A-45E4-8693-CB9B8578F89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cs-CZ" b="1" dirty="0"/>
              <a:t>Junior T – </a:t>
            </a:r>
            <a:r>
              <a:rPr lang="cs-CZ" b="1" dirty="0" err="1"/>
              <a:t>Profi</a:t>
            </a:r>
            <a:r>
              <a:rPr lang="cs-CZ" b="1" dirty="0"/>
              <a:t> 2020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53574"/>
            <a:ext cx="5741070" cy="295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93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91680" y="1556792"/>
            <a:ext cx="60486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sz="4400" dirty="0"/>
              <a:t>A co je hlavní?</a:t>
            </a:r>
          </a:p>
          <a:p>
            <a:endParaRPr lang="cs-CZ" sz="4400" dirty="0"/>
          </a:p>
          <a:p>
            <a:r>
              <a:rPr lang="cs-CZ" sz="4400" dirty="0"/>
              <a:t>Nakonec jsme se dokázali domluvit a na náš model jsme hrdí….</a:t>
            </a:r>
          </a:p>
        </p:txBody>
      </p:sp>
      <p:pic>
        <p:nvPicPr>
          <p:cNvPr id="1026" name="Picture 2" descr="https://media.istockphoto.com/photos/multi-ethic-workers-talking-at-construction-site-reviewing-plans-picture-id1179153745?b=1&amp;k=6&amp;m=1179153745&amp;s=170667a&amp;w=0&amp;h=GNBTqqM6ZbMxm4wSNTGhOOGmflVl_cm2pQ3MZoLmYsY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2902097" cy="193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3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282154"/>
          </a:xfrm>
        </p:spPr>
        <p:txBody>
          <a:bodyPr/>
          <a:lstStyle/>
          <a:p>
            <a:r>
              <a:rPr lang="cs-CZ" b="1" dirty="0">
                <a:cs typeface="Arial" panose="020B0604020202020204" pitchFamily="34" charset="0"/>
              </a:rPr>
              <a:t>Realizační tým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5238364" cy="4070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ovéPole 3"/>
          <p:cNvSpPr txBox="1"/>
          <p:nvPr/>
        </p:nvSpPr>
        <p:spPr>
          <a:xfrm>
            <a:off x="6300192" y="1682427"/>
            <a:ext cx="2160240" cy="396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cs-CZ" sz="1600" dirty="0">
                <a:latin typeface="+mj-lt"/>
                <a:cs typeface="Arial" panose="020B0604020202020204" pitchFamily="34" charset="0"/>
              </a:rPr>
              <a:t>Romana Homolková</a:t>
            </a:r>
          </a:p>
          <a:p>
            <a:pPr>
              <a:lnSpc>
                <a:spcPct val="200000"/>
              </a:lnSpc>
            </a:pPr>
            <a:r>
              <a:rPr lang="cs-CZ" sz="1600" dirty="0">
                <a:latin typeface="+mj-lt"/>
                <a:cs typeface="Arial" panose="020B0604020202020204" pitchFamily="34" charset="0"/>
              </a:rPr>
              <a:t>František </a:t>
            </a:r>
            <a:r>
              <a:rPr lang="cs-CZ" sz="1600" dirty="0" err="1">
                <a:latin typeface="+mj-lt"/>
                <a:cs typeface="Arial" panose="020B0604020202020204" pitchFamily="34" charset="0"/>
              </a:rPr>
              <a:t>Mildorf</a:t>
            </a:r>
            <a:endParaRPr lang="cs-CZ" sz="16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cs-CZ" sz="1600" dirty="0">
                <a:latin typeface="+mj-lt"/>
                <a:cs typeface="Arial" panose="020B0604020202020204" pitchFamily="34" charset="0"/>
              </a:rPr>
              <a:t>Jindřich </a:t>
            </a:r>
            <a:r>
              <a:rPr lang="cs-CZ" sz="1600" dirty="0" err="1">
                <a:latin typeface="+mj-lt"/>
                <a:cs typeface="Arial" panose="020B0604020202020204" pitchFamily="34" charset="0"/>
              </a:rPr>
              <a:t>Žahour</a:t>
            </a:r>
            <a:endParaRPr lang="cs-CZ" sz="16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cs-CZ" sz="1600" dirty="0">
                <a:latin typeface="+mj-lt"/>
                <a:cs typeface="Arial" panose="020B0604020202020204" pitchFamily="34" charset="0"/>
              </a:rPr>
              <a:t>Denis Hanuš</a:t>
            </a:r>
          </a:p>
          <a:p>
            <a:pPr>
              <a:lnSpc>
                <a:spcPct val="200000"/>
              </a:lnSpc>
            </a:pPr>
            <a:r>
              <a:rPr lang="cs-CZ" sz="1600" dirty="0">
                <a:latin typeface="+mj-lt"/>
                <a:cs typeface="Arial" panose="020B0604020202020204" pitchFamily="34" charset="0"/>
              </a:rPr>
              <a:t>František Kozel</a:t>
            </a:r>
          </a:p>
          <a:p>
            <a:pPr>
              <a:lnSpc>
                <a:spcPct val="200000"/>
              </a:lnSpc>
            </a:pPr>
            <a:r>
              <a:rPr lang="cs-CZ" sz="1600" dirty="0">
                <a:latin typeface="+mj-lt"/>
                <a:cs typeface="Arial" panose="020B0604020202020204" pitchFamily="34" charset="0"/>
              </a:rPr>
              <a:t>Matěj Sotolář</a:t>
            </a:r>
          </a:p>
          <a:p>
            <a:pPr>
              <a:lnSpc>
                <a:spcPct val="200000"/>
              </a:lnSpc>
            </a:pPr>
            <a:r>
              <a:rPr lang="cs-CZ" sz="1600" dirty="0">
                <a:latin typeface="+mj-lt"/>
                <a:cs typeface="Arial" panose="020B0604020202020204" pitchFamily="34" charset="0"/>
              </a:rPr>
              <a:t>Štěpán Jahoda</a:t>
            </a:r>
          </a:p>
          <a:p>
            <a:pPr>
              <a:lnSpc>
                <a:spcPct val="200000"/>
              </a:lnSpc>
            </a:pPr>
            <a:r>
              <a:rPr lang="cs-CZ" sz="1600" dirty="0" err="1">
                <a:latin typeface="+mj-lt"/>
                <a:cs typeface="Arial" panose="020B0604020202020204" pitchFamily="34" charset="0"/>
              </a:rPr>
              <a:t>Vladyslav</a:t>
            </a:r>
            <a:r>
              <a:rPr lang="cs-CZ" sz="1600" dirty="0">
                <a:latin typeface="+mj-lt"/>
                <a:cs typeface="Arial" panose="020B0604020202020204" pitchFamily="34" charset="0"/>
              </a:rPr>
              <a:t> </a:t>
            </a:r>
            <a:r>
              <a:rPr lang="cs-CZ" sz="1600" dirty="0" err="1">
                <a:latin typeface="+mj-lt"/>
                <a:cs typeface="Arial" panose="020B0604020202020204" pitchFamily="34" charset="0"/>
              </a:rPr>
              <a:t>Tovt</a:t>
            </a:r>
            <a:endParaRPr lang="cs-CZ" sz="16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4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Arial" panose="020B0604020202020204" pitchFamily="34" charset="0"/>
              </a:rPr>
              <a:t>Záměr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8565" y="1988841"/>
            <a:ext cx="6729779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+mj-lt"/>
                <a:cs typeface="Arial" panose="020B0604020202020204" pitchFamily="34" charset="0"/>
              </a:rPr>
              <a:t>Multifunkční jeřáb</a:t>
            </a:r>
          </a:p>
          <a:p>
            <a:r>
              <a:rPr lang="cs-CZ" dirty="0">
                <a:latin typeface="+mj-lt"/>
                <a:cs typeface="Arial" panose="020B0604020202020204" pitchFamily="34" charset="0"/>
              </a:rPr>
              <a:t>Elektrické ovládání zdvihu i otáčení ramene</a:t>
            </a:r>
          </a:p>
          <a:p>
            <a:r>
              <a:rPr lang="cs-CZ" dirty="0">
                <a:latin typeface="+mj-lt"/>
                <a:cs typeface="Arial" panose="020B0604020202020204" pitchFamily="34" charset="0"/>
              </a:rPr>
              <a:t>Ovládání pohonu kol</a:t>
            </a:r>
          </a:p>
          <a:p>
            <a:r>
              <a:rPr lang="cs-CZ" dirty="0">
                <a:latin typeface="+mj-lt"/>
                <a:cs typeface="Arial" panose="020B0604020202020204" pitchFamily="34" charset="0"/>
              </a:rPr>
              <a:t>Otevírání dveří</a:t>
            </a:r>
          </a:p>
          <a:p>
            <a:r>
              <a:rPr lang="cs-CZ" dirty="0">
                <a:latin typeface="+mj-lt"/>
                <a:cs typeface="Arial" panose="020B0604020202020204" pitchFamily="34" charset="0"/>
              </a:rPr>
              <a:t>Funkční světlomety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115616" y="4509120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dirty="0">
                <a:cs typeface="Arial" panose="020B0604020202020204" pitchFamily="34" charset="0"/>
              </a:rPr>
              <a:t>A jak to dopadlo?</a:t>
            </a:r>
          </a:p>
        </p:txBody>
      </p:sp>
    </p:spTree>
    <p:extLst>
      <p:ext uri="{BB962C8B-B14F-4D97-AF65-F5344CB8AC3E}">
        <p14:creationId xmlns:p14="http://schemas.microsoft.com/office/powerpoint/2010/main" val="196569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>
                <a:cs typeface="Arial" panose="020B0604020202020204" pitchFamily="34" charset="0"/>
              </a:rPr>
              <a:t>Jeřáb F.U.J. 4 </a:t>
            </a:r>
            <a:r>
              <a:rPr lang="cs-CZ" sz="2000" dirty="0">
                <a:cs typeface="Arial" panose="020B0604020202020204" pitchFamily="34" charset="0"/>
              </a:rPr>
              <a:t>(</a:t>
            </a:r>
            <a:r>
              <a:rPr lang="cs-CZ" sz="2000" b="1" dirty="0">
                <a:cs typeface="Arial" panose="020B0604020202020204" pitchFamily="34" charset="0"/>
              </a:rPr>
              <a:t>Funkční Univerzální Jeřáb</a:t>
            </a:r>
            <a:r>
              <a:rPr lang="cs-CZ" sz="2000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AutoShape 2" descr="https://email.seznam.cz/imageresize/?width=1920&amp;height=950&amp;mid=42987&amp;aid=2&amp;uid=18565538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2887663"/>
            <a:ext cx="8058150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https://email.seznam.cz/imageresize/?width=1920&amp;height=950&amp;mid=42987&amp;aid=2&amp;uid=18565538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307975" y="-2735263"/>
            <a:ext cx="8058150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https://email.seznam.cz/imageresize/?width=1920&amp;height=950&amp;mid=42987&amp;aid=2&amp;uid=18565538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460375" y="-2582863"/>
            <a:ext cx="8058150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80699"/>
            <a:ext cx="4581186" cy="3426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5796136" y="1466925"/>
            <a:ext cx="2569989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j-lt"/>
                <a:cs typeface="Arial" panose="020B0604020202020204" pitchFamily="34" charset="0"/>
              </a:rPr>
              <a:t>Co umí?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  <a:cs typeface="Arial" panose="020B0604020202020204" pitchFamily="34" charset="0"/>
              </a:rPr>
              <a:t>Navíjení kotvy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  <a:cs typeface="Arial" panose="020B0604020202020204" pitchFamily="34" charset="0"/>
              </a:rPr>
              <a:t>Vysouvání, zvedání   a otáčení ramene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  <a:cs typeface="Arial" panose="020B0604020202020204" pitchFamily="34" charset="0"/>
              </a:rPr>
              <a:t>Ruční pohon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  <a:cs typeface="Arial" panose="020B0604020202020204" pitchFamily="34" charset="0"/>
              </a:rPr>
              <a:t>Velký úložný prostor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  <a:cs typeface="Arial" panose="020B0604020202020204" pitchFamily="34" charset="0"/>
              </a:rPr>
              <a:t>Obojživelný – do každého terénu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  <a:cs typeface="Arial" panose="020B0604020202020204" pitchFamily="34" charset="0"/>
              </a:rPr>
              <a:t>Stahování okének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latin typeface="+mj-lt"/>
              <a:cs typeface="Arial" panose="020B0604020202020204" pitchFamily="34" charset="0"/>
            </a:endParaRPr>
          </a:p>
          <a:p>
            <a:endParaRPr lang="cs-CZ" dirty="0">
              <a:latin typeface="+mj-lt"/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764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 panose="020B0604020202020204" pitchFamily="34" charset="0"/>
              </a:rPr>
              <a:t>Potíže při realizaci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latin typeface="+mj-lt"/>
                <a:cs typeface="Arial" panose="020B0604020202020204" pitchFamily="34" charset="0"/>
              </a:rPr>
              <a:t>Ústup prvotního nadšení stavitelů</a:t>
            </a:r>
          </a:p>
          <a:p>
            <a:r>
              <a:rPr lang="cs-CZ" dirty="0">
                <a:latin typeface="+mj-lt"/>
                <a:cs typeface="Arial" panose="020B0604020202020204" pitchFamily="34" charset="0"/>
              </a:rPr>
              <a:t>Problémy v komunikaci </a:t>
            </a:r>
          </a:p>
          <a:p>
            <a:r>
              <a:rPr lang="cs-CZ" dirty="0">
                <a:latin typeface="+mj-lt"/>
                <a:cs typeface="Arial" panose="020B0604020202020204" pitchFamily="34" charset="0"/>
              </a:rPr>
              <a:t>Nedomyšlená konstrukce podvozku – pracné přepracování první verze</a:t>
            </a:r>
          </a:p>
          <a:p>
            <a:r>
              <a:rPr lang="cs-CZ" dirty="0">
                <a:latin typeface="+mj-lt"/>
                <a:cs typeface="Arial" panose="020B0604020202020204" pitchFamily="34" charset="0"/>
              </a:rPr>
              <a:t>Malá dosavadní zkušenost se stavebnicí MERKUR</a:t>
            </a:r>
          </a:p>
          <a:p>
            <a:r>
              <a:rPr lang="cs-CZ" dirty="0">
                <a:latin typeface="+mj-lt"/>
                <a:cs typeface="Arial" panose="020B0604020202020204" pitchFamily="34" charset="0"/>
              </a:rPr>
              <a:t>Vyvážení celého modelu</a:t>
            </a:r>
          </a:p>
          <a:p>
            <a:r>
              <a:rPr lang="cs-CZ" dirty="0">
                <a:latin typeface="+mj-lt"/>
                <a:cs typeface="Arial" panose="020B0604020202020204" pitchFamily="34" charset="0"/>
              </a:rPr>
              <a:t>Chybějící součástky dle našich představ</a:t>
            </a:r>
          </a:p>
          <a:p>
            <a:r>
              <a:rPr lang="cs-CZ" dirty="0">
                <a:latin typeface="+mj-lt"/>
                <a:cs typeface="Arial" panose="020B0604020202020204" pitchFamily="34" charset="0"/>
              </a:rPr>
              <a:t>Nedostatek času</a:t>
            </a:r>
          </a:p>
        </p:txBody>
      </p:sp>
    </p:spTree>
    <p:extLst>
      <p:ext uri="{BB962C8B-B14F-4D97-AF65-F5344CB8AC3E}">
        <p14:creationId xmlns:p14="http://schemas.microsoft.com/office/powerpoint/2010/main" val="181636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Matematická úloha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cs-CZ" sz="2400" dirty="0">
                <a:latin typeface="+mj-lt"/>
              </a:rPr>
              <a:t>Stavba kabiny jeřábu našemu týmu zabrala dvě a půl hodiny. Stavba ramene byla třikrát časově náročnější. Podvozek jsme stavěli pětinu času, který jsme strávili nad dvěma předešlými díly.</a:t>
            </a: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cs-CZ" sz="2400" dirty="0">
                <a:latin typeface="+mj-lt"/>
              </a:rPr>
              <a:t>Jak dlouho trvala stavba ramene?</a:t>
            </a: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cs-CZ" sz="2400" dirty="0">
                <a:latin typeface="+mj-lt"/>
              </a:rPr>
              <a:t>Kolik času jsme věnovali stavbě podvozku?</a:t>
            </a:r>
          </a:p>
          <a:p>
            <a:pPr marL="514350" indent="-514350">
              <a:lnSpc>
                <a:spcPct val="200000"/>
              </a:lnSpc>
              <a:buAutoNum type="alphaLcParenR"/>
            </a:pPr>
            <a:r>
              <a:rPr lang="cs-CZ" sz="2400" dirty="0">
                <a:latin typeface="+mj-lt"/>
              </a:rPr>
              <a:t>Kolik času zabralo našemu týmu postavení celého modelu?</a:t>
            </a:r>
          </a:p>
        </p:txBody>
      </p:sp>
    </p:spTree>
    <p:extLst>
      <p:ext uri="{BB962C8B-B14F-4D97-AF65-F5344CB8AC3E}">
        <p14:creationId xmlns:p14="http://schemas.microsoft.com/office/powerpoint/2010/main" val="370353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584">
            <a:off x="1304442" y="2183925"/>
            <a:ext cx="2641334" cy="3001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stavba probíhala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59" y="1879526"/>
            <a:ext cx="3507034" cy="281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 rot="20475118">
            <a:off x="2183640" y="51772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Plánování…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148064" y="465520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Co s tím?</a:t>
            </a:r>
          </a:p>
        </p:txBody>
      </p:sp>
    </p:spTree>
    <p:extLst>
      <p:ext uri="{BB962C8B-B14F-4D97-AF65-F5344CB8AC3E}">
        <p14:creationId xmlns:p14="http://schemas.microsoft.com/office/powerpoint/2010/main" val="1457278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3014">
            <a:off x="1174248" y="1313912"/>
            <a:ext cx="3493971" cy="2594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7519">
            <a:off x="3485897" y="3002637"/>
            <a:ext cx="4963778" cy="2471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ovéPole 1"/>
          <p:cNvSpPr txBox="1"/>
          <p:nvPr/>
        </p:nvSpPr>
        <p:spPr>
          <a:xfrm rot="904165">
            <a:off x="1886392" y="1058633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Vše je potřeba v klidu promyslet…</a:t>
            </a:r>
          </a:p>
        </p:txBody>
      </p:sp>
      <p:sp>
        <p:nvSpPr>
          <p:cNvPr id="3" name="TextovéPole 2"/>
          <p:cNvSpPr txBox="1"/>
          <p:nvPr/>
        </p:nvSpPr>
        <p:spPr>
          <a:xfrm rot="20368144">
            <a:off x="4591393" y="22590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…a pečlivě sestrojit!</a:t>
            </a:r>
          </a:p>
        </p:txBody>
      </p:sp>
    </p:spTree>
    <p:extLst>
      <p:ext uri="{BB962C8B-B14F-4D97-AF65-F5344CB8AC3E}">
        <p14:creationId xmlns:p14="http://schemas.microsoft.com/office/powerpoint/2010/main" val="265666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909">
            <a:off x="3931115" y="2435686"/>
            <a:ext cx="4627611" cy="2540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8633">
            <a:off x="1175834" y="815230"/>
            <a:ext cx="2290230" cy="3513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ovéPole 1"/>
          <p:cNvSpPr txBox="1"/>
          <p:nvPr/>
        </p:nvSpPr>
        <p:spPr>
          <a:xfrm rot="20677326">
            <a:off x="1329050" y="441775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+mj-lt"/>
              </a:rPr>
              <a:t>Poslední úpravy</a:t>
            </a:r>
          </a:p>
        </p:txBody>
      </p:sp>
      <p:sp>
        <p:nvSpPr>
          <p:cNvPr id="5" name="TextovéPole 4"/>
          <p:cNvSpPr txBox="1"/>
          <p:nvPr/>
        </p:nvSpPr>
        <p:spPr>
          <a:xfrm rot="479911">
            <a:off x="4653566" y="194819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Technické výkresy modelu.</a:t>
            </a:r>
          </a:p>
        </p:txBody>
      </p:sp>
    </p:spTree>
    <p:extLst>
      <p:ext uri="{BB962C8B-B14F-4D97-AF65-F5344CB8AC3E}">
        <p14:creationId xmlns:p14="http://schemas.microsoft.com/office/powerpoint/2010/main" val="334206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689</TotalTime>
  <Words>215</Words>
  <Application>Microsoft Office PowerPoint</Application>
  <PresentationFormat>Předvádění na obrazovce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Brush Script MT</vt:lpstr>
      <vt:lpstr>Calibri</vt:lpstr>
      <vt:lpstr>Constantia</vt:lpstr>
      <vt:lpstr>Franklin Gothic Book</vt:lpstr>
      <vt:lpstr>Rage Italic</vt:lpstr>
      <vt:lpstr>Špendlík</vt:lpstr>
      <vt:lpstr>Junior T – Profi 2020</vt:lpstr>
      <vt:lpstr>Realizační tým</vt:lpstr>
      <vt:lpstr>Záměr projektu</vt:lpstr>
      <vt:lpstr>Jeřáb F.U.J. 4 (Funkční Univerzální Jeřáb)</vt:lpstr>
      <vt:lpstr>Potíže při realizaci</vt:lpstr>
      <vt:lpstr>Matematická úloha</vt:lpstr>
      <vt:lpstr>Jak stavba probíhala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T – Profi 2020</dc:title>
  <dc:creator>Zdeněk Jahoda</dc:creator>
  <cp:lastModifiedBy>Vlasta Polreichová</cp:lastModifiedBy>
  <cp:revision>17</cp:revision>
  <cp:lastPrinted>2020-06-23T09:19:10Z</cp:lastPrinted>
  <dcterms:created xsi:type="dcterms:W3CDTF">2020-06-22T18:40:10Z</dcterms:created>
  <dcterms:modified xsi:type="dcterms:W3CDTF">2020-06-23T17:06:45Z</dcterms:modified>
</cp:coreProperties>
</file>