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9BB0E5-55C2-4CD8-93DB-DF0CF718004F}" v="61" dt="2021-04-22T11:30:52.861"/>
    <p1510:client id="{D36323C7-39D2-4195-B334-17CFE751C4B0}" v="120" dt="2021-04-22T08:59:24.0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Relationship Id="rId14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eteckova Petra" userId="S::kleteckova.petra@luconet.onmicrosoft.com::3f3ef785-9ab1-4888-b548-d12281cb4258" providerId="AD" clId="Web-{339BB0E5-55C2-4CD8-93DB-DF0CF718004F}"/>
    <pc:docChg chg="modSld">
      <pc:chgData name="Kleteckova Petra" userId="S::kleteckova.petra@luconet.onmicrosoft.com::3f3ef785-9ab1-4888-b548-d12281cb4258" providerId="AD" clId="Web-{339BB0E5-55C2-4CD8-93DB-DF0CF718004F}" dt="2021-04-22T11:30:52.861" v="29" actId="20577"/>
      <pc:docMkLst>
        <pc:docMk/>
      </pc:docMkLst>
      <pc:sldChg chg="modSp">
        <pc:chgData name="Kleteckova Petra" userId="S::kleteckova.petra@luconet.onmicrosoft.com::3f3ef785-9ab1-4888-b548-d12281cb4258" providerId="AD" clId="Web-{339BB0E5-55C2-4CD8-93DB-DF0CF718004F}" dt="2021-04-22T11:30:14.203" v="10" actId="20577"/>
        <pc:sldMkLst>
          <pc:docMk/>
          <pc:sldMk cId="599555105" sldId="258"/>
        </pc:sldMkLst>
        <pc:spChg chg="mod">
          <ac:chgData name="Kleteckova Petra" userId="S::kleteckova.petra@luconet.onmicrosoft.com::3f3ef785-9ab1-4888-b548-d12281cb4258" providerId="AD" clId="Web-{339BB0E5-55C2-4CD8-93DB-DF0CF718004F}" dt="2021-04-22T11:30:14.203" v="10" actId="20577"/>
          <ac:spMkLst>
            <pc:docMk/>
            <pc:sldMk cId="599555105" sldId="258"/>
            <ac:spMk id="3" creationId="{00000000-0000-0000-0000-000000000000}"/>
          </ac:spMkLst>
        </pc:spChg>
      </pc:sldChg>
      <pc:sldChg chg="modSp">
        <pc:chgData name="Kleteckova Petra" userId="S::kleteckova.petra@luconet.onmicrosoft.com::3f3ef785-9ab1-4888-b548-d12281cb4258" providerId="AD" clId="Web-{339BB0E5-55C2-4CD8-93DB-DF0CF718004F}" dt="2021-04-22T11:30:52.861" v="29" actId="20577"/>
        <pc:sldMkLst>
          <pc:docMk/>
          <pc:sldMk cId="2814601637" sldId="259"/>
        </pc:sldMkLst>
        <pc:spChg chg="mod">
          <ac:chgData name="Kleteckova Petra" userId="S::kleteckova.petra@luconet.onmicrosoft.com::3f3ef785-9ab1-4888-b548-d12281cb4258" providerId="AD" clId="Web-{339BB0E5-55C2-4CD8-93DB-DF0CF718004F}" dt="2021-04-22T11:30:52.861" v="29" actId="20577"/>
          <ac:spMkLst>
            <pc:docMk/>
            <pc:sldMk cId="2814601637" sldId="259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FCF7F-FB74-47AC-9EB3-43F4FFC9CB0C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9515-661C-4C16-B996-F67F451E12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784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FCF7F-FB74-47AC-9EB3-43F4FFC9CB0C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9515-661C-4C16-B996-F67F451E12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4488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FCF7F-FB74-47AC-9EB3-43F4FFC9CB0C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9515-661C-4C16-B996-F67F451E12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2431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FCF7F-FB74-47AC-9EB3-43F4FFC9CB0C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9515-661C-4C16-B996-F67F451E12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776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FCF7F-FB74-47AC-9EB3-43F4FFC9CB0C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9515-661C-4C16-B996-F67F451E12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847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FCF7F-FB74-47AC-9EB3-43F4FFC9CB0C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9515-661C-4C16-B996-F67F451E12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5510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FCF7F-FB74-47AC-9EB3-43F4FFC9CB0C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9515-661C-4C16-B996-F67F451E12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8684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FCF7F-FB74-47AC-9EB3-43F4FFC9CB0C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9515-661C-4C16-B996-F67F451E12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7838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FCF7F-FB74-47AC-9EB3-43F4FFC9CB0C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9515-661C-4C16-B996-F67F451E12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9963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FCF7F-FB74-47AC-9EB3-43F4FFC9CB0C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9515-661C-4C16-B996-F67F451E12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753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FCF7F-FB74-47AC-9EB3-43F4FFC9CB0C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09515-661C-4C16-B996-F67F451E12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5930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FCF7F-FB74-47AC-9EB3-43F4FFC9CB0C}" type="datetimeFigureOut">
              <a:rPr lang="cs-CZ" smtClean="0"/>
              <a:t>22.04.2021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09515-661C-4C16-B996-F67F451E12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1531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i="1" u="sng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VODA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698715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u="sng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Spotřeba vody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>
                <a:solidFill>
                  <a:srgbClr val="00B0F0"/>
                </a:solidFill>
              </a:rPr>
              <a:t>při čištění zubů vypotřebujeme 10 litrů vody za minutu</a:t>
            </a:r>
            <a:endParaRPr lang="pl-PL">
              <a:solidFill>
                <a:srgbClr val="00B0F0"/>
              </a:solidFill>
            </a:endParaRPr>
          </a:p>
          <a:p>
            <a:r>
              <a:rPr lang="cs-CZ">
                <a:solidFill>
                  <a:srgbClr val="00B0F0"/>
                </a:solidFill>
              </a:rPr>
              <a:t>moderním pračkám stačí k vyprání jedné várky prádla na 40 stupňů i 40 litrů vody, to je více než polovina oproti starým desetiletým pračkám. Je dobré zvážit i délku programu</a:t>
            </a:r>
            <a:endParaRPr lang="pl-PL">
              <a:solidFill>
                <a:srgbClr val="00B0F0"/>
              </a:solidFill>
            </a:endParaRPr>
          </a:p>
          <a:p>
            <a:r>
              <a:rPr lang="cs-CZ">
                <a:solidFill>
                  <a:srgbClr val="00B0F0"/>
                </a:solidFill>
              </a:rPr>
              <a:t>v případě malého spláchnutí spotřebujete jen dva litry vody, při velkém devět až deset litrů</a:t>
            </a:r>
          </a:p>
          <a:p>
            <a:r>
              <a:rPr lang="cs-CZ">
                <a:solidFill>
                  <a:srgbClr val="00B0F0"/>
                </a:solidFill>
              </a:rPr>
              <a:t>zatímco plná vana znamená spotřebu 100 až 150 litrů vody (luxusní rohová i 200 l), ale při sprchování spotřebujete třetinu, tedy 30 až 50 litrů </a:t>
            </a:r>
            <a:br>
              <a:rPr lang="cs-CZ">
                <a:solidFill>
                  <a:srgbClr val="00B0F0"/>
                </a:solidFill>
              </a:rPr>
            </a:br>
            <a:endParaRPr lang="cs-CZ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9564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u="sng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 ušetřit vodu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>
                <a:solidFill>
                  <a:srgbClr val="00B0F0"/>
                </a:solidFill>
              </a:rPr>
              <a:t>vodu ušetříme tím, že při čistění zubů nebudu nechávat téct vodu</a:t>
            </a:r>
          </a:p>
          <a:p>
            <a:r>
              <a:rPr lang="cs-CZ" dirty="0">
                <a:solidFill>
                  <a:srgbClr val="00B0F0"/>
                </a:solidFill>
              </a:rPr>
              <a:t>když se sprchujeme, tak se namočíme, vypneme vodu, namydlíme se a pak se opláchneme</a:t>
            </a:r>
            <a:endParaRPr lang="cs-CZ" dirty="0">
              <a:solidFill>
                <a:srgbClr val="00B0F0"/>
              </a:solidFill>
              <a:cs typeface="Calibri"/>
            </a:endParaRPr>
          </a:p>
          <a:p>
            <a:r>
              <a:rPr lang="cs-CZ" dirty="0">
                <a:solidFill>
                  <a:srgbClr val="00B0F0"/>
                </a:solidFill>
              </a:rPr>
              <a:t>používejte úsporné sprchové hadice a respirátory na koupelové baterie</a:t>
            </a:r>
            <a:endParaRPr lang="cs-CZ" dirty="0">
              <a:solidFill>
                <a:srgbClr val="00B0F0"/>
              </a:solidFill>
              <a:cs typeface="Calibri"/>
            </a:endParaRPr>
          </a:p>
          <a:p>
            <a:r>
              <a:rPr lang="cs-CZ" dirty="0">
                <a:solidFill>
                  <a:srgbClr val="00B0F0"/>
                </a:solidFill>
              </a:rPr>
              <a:t>Kontrolujte, že neprotékají toalety</a:t>
            </a:r>
            <a:endParaRPr lang="cs-CZ" dirty="0">
              <a:solidFill>
                <a:srgbClr val="00B0F0"/>
              </a:solidFill>
              <a:cs typeface="Calibri"/>
            </a:endParaRPr>
          </a:p>
          <a:p>
            <a:r>
              <a:rPr lang="cs-CZ" dirty="0">
                <a:solidFill>
                  <a:srgbClr val="00B0F0"/>
                </a:solidFill>
              </a:rPr>
              <a:t>jestliže se sprchujete ve vaně, nenechte jen tak vodu odtéct do odpadu</a:t>
            </a:r>
            <a:endParaRPr lang="cs-CZ" dirty="0">
              <a:solidFill>
                <a:srgbClr val="00B0F0"/>
              </a:solidFill>
              <a:cs typeface="Calibri"/>
            </a:endParaRPr>
          </a:p>
          <a:p>
            <a:r>
              <a:rPr lang="cs-CZ" dirty="0">
                <a:solidFill>
                  <a:srgbClr val="00B0F0"/>
                </a:solidFill>
              </a:rPr>
              <a:t>pračku zapínejte vždy když je plná</a:t>
            </a:r>
            <a:endParaRPr lang="cs-CZ" dirty="0">
              <a:solidFill>
                <a:srgbClr val="00B0F0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995551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u="sng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REKLAMA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cs-CZ" dirty="0">
                <a:solidFill>
                  <a:srgbClr val="00B0F0"/>
                </a:solidFill>
              </a:rPr>
              <a:t>Voda vyřeší skoro všechny vaše problémy. Nevěříte snad? Tak čtěte až do konce a přesvědčte se sami!</a:t>
            </a:r>
          </a:p>
          <a:p>
            <a:endParaRPr lang="cs-CZ">
              <a:solidFill>
                <a:srgbClr val="00B0F0"/>
              </a:solidFill>
            </a:endParaRPr>
          </a:p>
          <a:p>
            <a:r>
              <a:rPr lang="cs-CZ" dirty="0">
                <a:solidFill>
                  <a:srgbClr val="00B0F0"/>
                </a:solidFill>
              </a:rPr>
              <a:t>Chcete zhubnout? Napijte se vody!</a:t>
            </a:r>
            <a:endParaRPr lang="cs-CZ" dirty="0">
              <a:solidFill>
                <a:srgbClr val="00B0F0"/>
              </a:solidFill>
              <a:cs typeface="Calibri"/>
            </a:endParaRPr>
          </a:p>
          <a:p>
            <a:r>
              <a:rPr lang="cs-CZ" dirty="0">
                <a:solidFill>
                  <a:srgbClr val="00B0F0"/>
                </a:solidFill>
              </a:rPr>
              <a:t>Chcete mít krásnou pleť? Pijte vodu.</a:t>
            </a:r>
            <a:endParaRPr lang="cs-CZ" dirty="0">
              <a:solidFill>
                <a:srgbClr val="00B0F0"/>
              </a:solidFill>
              <a:cs typeface="Calibri"/>
            </a:endParaRPr>
          </a:p>
          <a:p>
            <a:r>
              <a:rPr lang="cs-CZ" dirty="0">
                <a:solidFill>
                  <a:srgbClr val="00B0F0"/>
                </a:solidFill>
              </a:rPr>
              <a:t>Máte žízeň? Napijte se vody!</a:t>
            </a:r>
            <a:endParaRPr lang="cs-CZ" dirty="0">
              <a:solidFill>
                <a:srgbClr val="00B0F0"/>
              </a:solidFill>
              <a:cs typeface="Calibri"/>
            </a:endParaRPr>
          </a:p>
          <a:p>
            <a:r>
              <a:rPr lang="cs-CZ" dirty="0">
                <a:solidFill>
                  <a:srgbClr val="00B0F0"/>
                </a:solidFill>
              </a:rPr>
              <a:t>Jste dehydratovaní? Napijte se vody! </a:t>
            </a:r>
            <a:endParaRPr lang="cs-CZ" dirty="0">
              <a:solidFill>
                <a:srgbClr val="00B0F0"/>
              </a:solidFill>
              <a:cs typeface="Calibri"/>
            </a:endParaRPr>
          </a:p>
          <a:p>
            <a:r>
              <a:rPr lang="cs-CZ" dirty="0">
                <a:solidFill>
                  <a:srgbClr val="00B0F0"/>
                </a:solidFill>
              </a:rPr>
              <a:t>Zapácháte? Běžte se vykoupat.</a:t>
            </a:r>
            <a:endParaRPr lang="cs-CZ" dirty="0">
              <a:solidFill>
                <a:srgbClr val="00B0F0"/>
              </a:solidFill>
              <a:cs typeface="Calibri"/>
            </a:endParaRPr>
          </a:p>
          <a:p>
            <a:r>
              <a:rPr lang="cs-CZ" dirty="0">
                <a:solidFill>
                  <a:srgbClr val="00B0F0"/>
                </a:solidFill>
              </a:rPr>
              <a:t>Naštval vás někdo? Utopte ho!    To je vtip:)</a:t>
            </a:r>
            <a:endParaRPr lang="cs-CZ" sz="900" dirty="0">
              <a:solidFill>
                <a:srgbClr val="00B0F0"/>
              </a:solidFill>
            </a:endParaRPr>
          </a:p>
          <a:p>
            <a:r>
              <a:rPr lang="cs-CZ" sz="1400" dirty="0">
                <a:cs typeface="Calibri"/>
              </a:rPr>
              <a:t>Elis, </a:t>
            </a:r>
            <a:r>
              <a:rPr lang="cs-CZ" sz="1400" dirty="0" err="1">
                <a:cs typeface="Calibri"/>
              </a:rPr>
              <a:t>Verča</a:t>
            </a:r>
            <a:r>
              <a:rPr lang="cs-CZ" sz="1400" dirty="0">
                <a:cs typeface="Calibri"/>
              </a:rPr>
              <a:t>, Matyáš, Jana, Vašek    tým 1</a:t>
            </a:r>
            <a:endParaRPr lang="cs-CZ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146016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61586653F32A442A74B7D5EDCC86B87" ma:contentTypeVersion="8" ma:contentTypeDescription="Vytvoří nový dokument" ma:contentTypeScope="" ma:versionID="45d4fd273d0dc3a9104ed5983ea87e4f">
  <xsd:schema xmlns:xsd="http://www.w3.org/2001/XMLSchema" xmlns:xs="http://www.w3.org/2001/XMLSchema" xmlns:p="http://schemas.microsoft.com/office/2006/metadata/properties" xmlns:ns2="18ddef36-f61d-4a84-9f2f-95e5f1e171e4" targetNamespace="http://schemas.microsoft.com/office/2006/metadata/properties" ma:root="true" ma:fieldsID="d07b5a428798a241044d9f8184058c0d" ns2:_="">
    <xsd:import namespace="18ddef36-f61d-4a84-9f2f-95e5f1e171e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ddef36-f61d-4a84-9f2f-95e5f1e171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C10F30C-7BCF-4EA4-A29D-41B47487570F}"/>
</file>

<file path=customXml/itemProps2.xml><?xml version="1.0" encoding="utf-8"?>
<ds:datastoreItem xmlns:ds="http://schemas.openxmlformats.org/officeDocument/2006/customXml" ds:itemID="{23FBA243-96BB-4891-93B0-EC8D787B8E6D}"/>
</file>

<file path=customXml/itemProps3.xml><?xml version="1.0" encoding="utf-8"?>
<ds:datastoreItem xmlns:ds="http://schemas.openxmlformats.org/officeDocument/2006/customXml" ds:itemID="{EFD8821B-39AE-48D0-BDF8-C5B7211BAE4D}"/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Širokoúhlá obrazovka</PresentationFormat>
  <Slides>4</Slides>
  <Notes>0</Notes>
  <HiddenSlides>0</HiddenSlide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Motiv Office</vt:lpstr>
      <vt:lpstr>VODA</vt:lpstr>
      <vt:lpstr>Spotřeba vody</vt:lpstr>
      <vt:lpstr>Jak ušetřit vodu</vt:lpstr>
      <vt:lpstr>REKLAMA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VODA</dc:title>
  <dc:creator>janece02_a</dc:creator>
  <cp:revision>11</cp:revision>
  <dcterms:created xsi:type="dcterms:W3CDTF">2021-04-22T07:52:01Z</dcterms:created>
  <dcterms:modified xsi:type="dcterms:W3CDTF">2021-04-22T11:30:58Z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0x010100661586653F32A442A74B7D5EDCC86B87</vt:lpwstr>
  </property>
</Properties>
</file>