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577FF3-1002-4FE9-B552-1B869D050E1A}" v="46" dt="2021-04-22T08:56:25.685"/>
    <p1510:client id="{5BEA60B0-813A-4398-8324-B634011BE0FB}" v="252" dt="2021-04-22T08:51:37.098"/>
    <p1510:client id="{5E7A1E88-CA71-4F09-B093-35CA486BF323}" v="266" dt="2021-04-22T08:20:18.0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 Vynnycenko" userId="S::vynnycenko.david@luconet.onmicrosoft.com::88cfd6c4-000e-4207-8e84-56c661e4bd28" providerId="AD" clId="Web-{5BEA60B0-813A-4398-8324-B634011BE0FB}"/>
    <pc:docChg chg="addSld modSld">
      <pc:chgData name="David  Vynnycenko" userId="S::vynnycenko.david@luconet.onmicrosoft.com::88cfd6c4-000e-4207-8e84-56c661e4bd28" providerId="AD" clId="Web-{5BEA60B0-813A-4398-8324-B634011BE0FB}" dt="2021-04-22T08:51:37.098" v="130" actId="20577"/>
      <pc:docMkLst>
        <pc:docMk/>
      </pc:docMkLst>
      <pc:sldChg chg="addSp modSp new mod setBg addAnim setClrOvrMap">
        <pc:chgData name="David  Vynnycenko" userId="S::vynnycenko.david@luconet.onmicrosoft.com::88cfd6c4-000e-4207-8e84-56c661e4bd28" providerId="AD" clId="Web-{5BEA60B0-813A-4398-8324-B634011BE0FB}" dt="2021-04-22T08:51:37.098" v="130" actId="20577"/>
        <pc:sldMkLst>
          <pc:docMk/>
          <pc:sldMk cId="1589329426" sldId="261"/>
        </pc:sldMkLst>
        <pc:spChg chg="mod">
          <ac:chgData name="David  Vynnycenko" userId="S::vynnycenko.david@luconet.onmicrosoft.com::88cfd6c4-000e-4207-8e84-56c661e4bd28" providerId="AD" clId="Web-{5BEA60B0-813A-4398-8324-B634011BE0FB}" dt="2021-04-22T08:50:06.065" v="110" actId="1076"/>
          <ac:spMkLst>
            <pc:docMk/>
            <pc:sldMk cId="1589329426" sldId="261"/>
            <ac:spMk id="2" creationId="{304D3F10-9BF2-4052-935E-D4FFCED14F72}"/>
          </ac:spMkLst>
        </pc:spChg>
        <pc:spChg chg="mod">
          <ac:chgData name="David  Vynnycenko" userId="S::vynnycenko.david@luconet.onmicrosoft.com::88cfd6c4-000e-4207-8e84-56c661e4bd28" providerId="AD" clId="Web-{5BEA60B0-813A-4398-8324-B634011BE0FB}" dt="2021-04-22T08:51:37.098" v="130" actId="20577"/>
          <ac:spMkLst>
            <pc:docMk/>
            <pc:sldMk cId="1589329426" sldId="261"/>
            <ac:spMk id="3" creationId="{9753F7D7-2580-4EC3-983C-BF506F6C5D5E}"/>
          </ac:spMkLst>
        </pc:spChg>
        <pc:spChg chg="add">
          <ac:chgData name="David  Vynnycenko" userId="S::vynnycenko.david@luconet.onmicrosoft.com::88cfd6c4-000e-4207-8e84-56c661e4bd28" providerId="AD" clId="Web-{5BEA60B0-813A-4398-8324-B634011BE0FB}" dt="2021-04-22T08:46:28.653" v="43"/>
          <ac:spMkLst>
            <pc:docMk/>
            <pc:sldMk cId="1589329426" sldId="261"/>
            <ac:spMk id="9" creationId="{0671A8AE-40A1-4631-A6B8-581AFF065482}"/>
          </ac:spMkLst>
        </pc:spChg>
        <pc:spChg chg="add">
          <ac:chgData name="David  Vynnycenko" userId="S::vynnycenko.david@luconet.onmicrosoft.com::88cfd6c4-000e-4207-8e84-56c661e4bd28" providerId="AD" clId="Web-{5BEA60B0-813A-4398-8324-B634011BE0FB}" dt="2021-04-22T08:46:28.653" v="43"/>
          <ac:spMkLst>
            <pc:docMk/>
            <pc:sldMk cId="1589329426" sldId="261"/>
            <ac:spMk id="11" creationId="{AB58EF07-17C2-48CF-ABB0-EEF1F17CB8F0}"/>
          </ac:spMkLst>
        </pc:spChg>
        <pc:spChg chg="add">
          <ac:chgData name="David  Vynnycenko" userId="S::vynnycenko.david@luconet.onmicrosoft.com::88cfd6c4-000e-4207-8e84-56c661e4bd28" providerId="AD" clId="Web-{5BEA60B0-813A-4398-8324-B634011BE0FB}" dt="2021-04-22T08:46:28.653" v="43"/>
          <ac:spMkLst>
            <pc:docMk/>
            <pc:sldMk cId="1589329426" sldId="261"/>
            <ac:spMk id="13" creationId="{AF2F604E-43BE-4DC3-B983-E071523364F8}"/>
          </ac:spMkLst>
        </pc:spChg>
        <pc:spChg chg="add">
          <ac:chgData name="David  Vynnycenko" userId="S::vynnycenko.david@luconet.onmicrosoft.com::88cfd6c4-000e-4207-8e84-56c661e4bd28" providerId="AD" clId="Web-{5BEA60B0-813A-4398-8324-B634011BE0FB}" dt="2021-04-22T08:46:28.653" v="43"/>
          <ac:spMkLst>
            <pc:docMk/>
            <pc:sldMk cId="1589329426" sldId="261"/>
            <ac:spMk id="15" creationId="{08C9B587-E65E-4B52-B37C-ABEBB6E87928}"/>
          </ac:spMkLst>
        </pc:spChg>
        <pc:picChg chg="add mod ord">
          <ac:chgData name="David  Vynnycenko" userId="S::vynnycenko.david@luconet.onmicrosoft.com::88cfd6c4-000e-4207-8e84-56c661e4bd28" providerId="AD" clId="Web-{5BEA60B0-813A-4398-8324-B634011BE0FB}" dt="2021-04-22T08:50:13.049" v="111" actId="1076"/>
          <ac:picMkLst>
            <pc:docMk/>
            <pc:sldMk cId="1589329426" sldId="261"/>
            <ac:picMk id="4" creationId="{6DC46500-CF38-4D15-BAC7-5B5B87C3365F}"/>
          </ac:picMkLst>
        </pc:picChg>
      </pc:sldChg>
    </pc:docChg>
  </pc:docChgLst>
  <pc:docChgLst>
    <pc:chgData name="David  Vynnycenko" userId="S::vynnycenko.david@luconet.onmicrosoft.com::88cfd6c4-000e-4207-8e84-56c661e4bd28" providerId="AD" clId="Web-{1F577FF3-1002-4FE9-B552-1B869D050E1A}"/>
    <pc:docChg chg="modSld">
      <pc:chgData name="David  Vynnycenko" userId="S::vynnycenko.david@luconet.onmicrosoft.com::88cfd6c4-000e-4207-8e84-56c661e4bd28" providerId="AD" clId="Web-{1F577FF3-1002-4FE9-B552-1B869D050E1A}" dt="2021-04-22T08:56:25.685" v="22" actId="20577"/>
      <pc:docMkLst>
        <pc:docMk/>
      </pc:docMkLst>
      <pc:sldChg chg="modSp">
        <pc:chgData name="David  Vynnycenko" userId="S::vynnycenko.david@luconet.onmicrosoft.com::88cfd6c4-000e-4207-8e84-56c661e4bd28" providerId="AD" clId="Web-{1F577FF3-1002-4FE9-B552-1B869D050E1A}" dt="2021-04-22T08:56:25.685" v="22" actId="20577"/>
        <pc:sldMkLst>
          <pc:docMk/>
          <pc:sldMk cId="4191996683" sldId="257"/>
        </pc:sldMkLst>
        <pc:spChg chg="mod">
          <ac:chgData name="David  Vynnycenko" userId="S::vynnycenko.david@luconet.onmicrosoft.com::88cfd6c4-000e-4207-8e84-56c661e4bd28" providerId="AD" clId="Web-{1F577FF3-1002-4FE9-B552-1B869D050E1A}" dt="2021-04-22T08:56:25.685" v="22" actId="20577"/>
          <ac:spMkLst>
            <pc:docMk/>
            <pc:sldMk cId="4191996683" sldId="257"/>
            <ac:spMk id="3" creationId="{499BA324-B661-414B-921B-BF47C93DB00D}"/>
          </ac:spMkLst>
        </pc:spChg>
      </pc:sldChg>
    </pc:docChg>
  </pc:docChgLst>
  <pc:docChgLst>
    <pc:chgData name="David  Vynnycenko" userId="S::vynnycenko.david@luconet.onmicrosoft.com::88cfd6c4-000e-4207-8e84-56c661e4bd28" providerId="AD" clId="Web-{5E7A1E88-CA71-4F09-B093-35CA486BF323}"/>
    <pc:docChg chg="modSld">
      <pc:chgData name="David  Vynnycenko" userId="S::vynnycenko.david@luconet.onmicrosoft.com::88cfd6c4-000e-4207-8e84-56c661e4bd28" providerId="AD" clId="Web-{5E7A1E88-CA71-4F09-B093-35CA486BF323}" dt="2021-04-22T08:20:18.062" v="121" actId="20577"/>
      <pc:docMkLst>
        <pc:docMk/>
      </pc:docMkLst>
      <pc:sldChg chg="modSp">
        <pc:chgData name="David  Vynnycenko" userId="S::vynnycenko.david@luconet.onmicrosoft.com::88cfd6c4-000e-4207-8e84-56c661e4bd28" providerId="AD" clId="Web-{5E7A1E88-CA71-4F09-B093-35CA486BF323}" dt="2021-04-22T08:20:18.062" v="121" actId="20577"/>
        <pc:sldMkLst>
          <pc:docMk/>
          <pc:sldMk cId="4191996683" sldId="257"/>
        </pc:sldMkLst>
        <pc:spChg chg="mod">
          <ac:chgData name="David  Vynnycenko" userId="S::vynnycenko.david@luconet.onmicrosoft.com::88cfd6c4-000e-4207-8e84-56c661e4bd28" providerId="AD" clId="Web-{5E7A1E88-CA71-4F09-B093-35CA486BF323}" dt="2021-04-22T08:20:18.062" v="121" actId="20577"/>
          <ac:spMkLst>
            <pc:docMk/>
            <pc:sldMk cId="4191996683" sldId="257"/>
            <ac:spMk id="3" creationId="{499BA324-B661-414B-921B-BF47C93DB00D}"/>
          </ac:spMkLst>
        </pc:spChg>
      </pc:sldChg>
      <pc:sldChg chg="modSp">
        <pc:chgData name="David  Vynnycenko" userId="S::vynnycenko.david@luconet.onmicrosoft.com::88cfd6c4-000e-4207-8e84-56c661e4bd28" providerId="AD" clId="Web-{5E7A1E88-CA71-4F09-B093-35CA486BF323}" dt="2021-04-22T08:19:05.826" v="116" actId="20577"/>
        <pc:sldMkLst>
          <pc:docMk/>
          <pc:sldMk cId="3329059125" sldId="260"/>
        </pc:sldMkLst>
        <pc:spChg chg="mod">
          <ac:chgData name="David  Vynnycenko" userId="S::vynnycenko.david@luconet.onmicrosoft.com::88cfd6c4-000e-4207-8e84-56c661e4bd28" providerId="AD" clId="Web-{5E7A1E88-CA71-4F09-B093-35CA486BF323}" dt="2021-04-22T08:19:05.826" v="116" actId="20577"/>
          <ac:spMkLst>
            <pc:docMk/>
            <pc:sldMk cId="3329059125" sldId="260"/>
            <ac:spMk id="2056" creationId="{1030FB60-6AE7-49EB-BA56-0AC95F3FC6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C50818-40EA-4D93-8C0D-ABA2882C22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358E865-C00A-4E4F-BD33-D392AB67BD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D2C2E98-D767-4EEC-B507-93331E12D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E788A-0795-4A81-869C-26DA1537A514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C892FA5-9B3A-40A5-A265-33FC4FC3A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3D7953-90CA-4A08-AA4E-53B1C25FB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6D80-C637-42A4-B076-59094AB210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411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E2EFC0-7B61-4D5F-B6DE-90D77D521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CCAB059-881F-46F5-8299-300DC93877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F1A0718-B3A1-4A26-8DBB-13A16F3DB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E788A-0795-4A81-869C-26DA1537A514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C23318E-1FC6-4C67-A33E-5D4D5A53D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BC94F0-0CC5-4062-B0CA-4C4019BE7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6D80-C637-42A4-B076-59094AB210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1605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825E691-0664-4FBF-BE02-9264E50FA9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C28F6A0-0648-41AC-90A9-0AEEDEA63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B6591CE-B1E2-4639-BD30-B8E0EA7D6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E788A-0795-4A81-869C-26DA1537A514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AC31CCD-C3C0-4958-8136-327B3EAD6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F212DED-C2A0-4A28-B7A0-DA6947F81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6D80-C637-42A4-B076-59094AB210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5536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60963D-E4FB-4C10-85DB-DBD1D1D9E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A652D5-F546-4D79-BFD3-B909AA6D3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7103654-CC5E-449C-B081-A605160E3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E788A-0795-4A81-869C-26DA1537A514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6A7ECD3-0D77-4F0E-81E6-C990A236F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78A55E0-870D-47FA-B40B-CE5D9F6D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6D80-C637-42A4-B076-59094AB210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7689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82E79E-9759-48CA-83CE-E2576319F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5EE5E68-A94E-4835-814E-F0F6A6E947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9BA37B6-4931-4E63-BC88-3DF7CB4B9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E788A-0795-4A81-869C-26DA1537A514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3125989-554B-4A92-99AF-E10238B75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02A3C1-2218-47DC-92B2-D900E1EAD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6D80-C637-42A4-B076-59094AB210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860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7A6820-0233-4BEC-84E6-9AB715F01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E17B65-3934-46FB-9470-0DF09BC5BE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664D16A-3750-4E8D-9912-C58AE38E62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3869957-D125-44D1-AADD-944428037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E788A-0795-4A81-869C-26DA1537A514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2AC526D-47B0-4817-B4E9-E0921CF33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DAA77F7-4E72-4BB8-9CE9-B5E98F72E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6D80-C637-42A4-B076-59094AB210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7632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D7E018-2F09-4754-BFDE-A9A530AFD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7728BEB-ABD1-4F7D-9736-0A4BF8ED9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23C03D0-83D6-46F9-BAA3-4D34CAC933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7BF4EC4-E041-4D60-AAC1-BC44B87E4E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F7AE08E-E983-40CE-BBAB-AE36886ECB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8C64138-B1BA-4188-B4F7-3F69DE305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E788A-0795-4A81-869C-26DA1537A514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8B023B0-BB34-49F4-BBB2-3B445C6C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1E7A8EA-939C-46CB-8053-3EEF9982A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6D80-C637-42A4-B076-59094AB210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2991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1F54AD-2FC0-4745-B535-07160145F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12BFE15-4C14-4FB8-989A-AA37680BD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E788A-0795-4A81-869C-26DA1537A514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61272A2-5510-4296-AB85-D25C48B5A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A28D8A4-3CFD-4DAC-BAA0-0B5301F05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6D80-C637-42A4-B076-59094AB210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101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E2EB50E-5A18-48AF-A4A8-22661E568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E788A-0795-4A81-869C-26DA1537A514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B7187D2-80F2-4878-A5BA-2739872F6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DF53D98-F198-41EB-A808-EE705C21A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6D80-C637-42A4-B076-59094AB210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174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8D1BA5-2A59-46DE-9776-56D535997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3CC22B-D42E-48BE-A2BD-C8372FA57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23F2178-AC47-4DC4-9ABB-1D52E34CFC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8EC32C1-4A32-4FF0-BFE7-8506D7AC9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E788A-0795-4A81-869C-26DA1537A514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B7E33D-C68B-4830-B823-A58249CEC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86CD986-779C-42ED-9B04-77963435D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6D80-C637-42A4-B076-59094AB210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5582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D8B0B0-3C09-46D3-9AB1-44572E87C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DDBF3AD-5D91-4769-B407-B0045C82C1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A42DDDB-B9C0-41EE-BF94-3A19C545AA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2FC85F0-C1BD-4C9E-BA1C-B8A75C472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E788A-0795-4A81-869C-26DA1537A514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C066BE2-A4CF-45F4-BC23-848962D64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B6F0482-2438-4ACE-83E6-2BAF9A72C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6D80-C637-42A4-B076-59094AB210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1707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2EBCA95-E1C9-4C81-B2E1-190B82E4C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511BD09-804D-433C-A9FB-3DCFE5C86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65CDB6-FA7E-4FC8-AC0F-72363F769B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E788A-0795-4A81-869C-26DA1537A514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72E920-AEBF-4185-9B95-1AF50A4FD9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93C7EA-C69D-4AFE-87DD-ADF16F222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A6D80-C637-42A4-B076-59094AB210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525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5A178D-25F0-4851-AB53-85F12EC2B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087306" cy="2889114"/>
          </a:xfrm>
        </p:spPr>
        <p:txBody>
          <a:bodyPr anchor="b">
            <a:normAutofit/>
          </a:bodyPr>
          <a:lstStyle/>
          <a:p>
            <a:pPr algn="l"/>
            <a:r>
              <a:rPr lang="cs-CZ" sz="5400"/>
              <a:t>voda</a:t>
            </a:r>
            <a:endParaRPr lang="cs-CZ" sz="540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2EBCD3-D451-4061-811D-FCB42BE78A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6" r="-1" b="-1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5345898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ázek 4" descr="Obsah obrázku stůl, hrníček, interiér, modrá&#10;&#10;Popis se vygeneroval automaticky.">
            <a:extLst>
              <a:ext uri="{FF2B5EF4-FFF2-40B4-BE49-F238E27FC236}">
                <a16:creationId xmlns:a16="http://schemas.microsoft.com/office/drawing/2014/main" id="{6DC46500-CF38-4D15-BAC7-5B5B87C336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99" r="30930" b="-1"/>
          <a:stretch/>
        </p:blipFill>
        <p:spPr>
          <a:xfrm>
            <a:off x="3739148" y="100652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04D3F10-9BF2-4052-935E-D4FFCED14F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3038" y="-717939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cs-CZ" sz="4800">
                <a:cs typeface="Calibri Light"/>
              </a:rPr>
              <a:t>otázky</a:t>
            </a:r>
            <a:endParaRPr lang="cs-CZ" sz="480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753F7D7-2580-4EC3-983C-BF506F6C5D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3636469"/>
            <a:ext cx="9429245" cy="1653839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algn="l"/>
            <a:r>
              <a:rPr lang="cs-CZ" sz="2000" dirty="0">
                <a:cs typeface="Calibri"/>
              </a:rPr>
              <a:t>David 1.   70 l.</a:t>
            </a:r>
          </a:p>
          <a:p>
            <a:pPr algn="l"/>
            <a:r>
              <a:rPr lang="cs-CZ" sz="2000" dirty="0">
                <a:cs typeface="Calibri"/>
              </a:rPr>
              <a:t>Tom 1. 70 l.</a:t>
            </a:r>
          </a:p>
          <a:p>
            <a:pPr algn="l"/>
            <a:r>
              <a:rPr lang="cs-CZ" sz="2000" dirty="0">
                <a:cs typeface="Calibri"/>
              </a:rPr>
              <a:t>Honza 1. 70 l.</a:t>
            </a:r>
          </a:p>
          <a:p>
            <a:pPr algn="l"/>
            <a:r>
              <a:rPr lang="cs-CZ" sz="2000" dirty="0">
                <a:cs typeface="Calibri"/>
              </a:rPr>
              <a:t> My všichni Spotřeba pro nás 210 l.</a:t>
            </a:r>
          </a:p>
          <a:p>
            <a:pPr algn="l"/>
            <a:r>
              <a:rPr lang="cs-CZ" sz="2000" dirty="0">
                <a:cs typeface="Calibri"/>
              </a:rPr>
              <a:t>Pro celou školu 10 000 l.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93294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25166D1-1B21-4128-AC42-61745528E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">
            <a:extLst>
              <a:ext uri="{FF2B5EF4-FFF2-40B4-BE49-F238E27FC236}">
                <a16:creationId xmlns:a16="http://schemas.microsoft.com/office/drawing/2014/main" id="{04D8FA2C-35EC-4649-8CBB-F4B3B42EE2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72" r="28288" b="-1"/>
          <a:stretch/>
        </p:blipFill>
        <p:spPr bwMode="auto">
          <a:xfrm>
            <a:off x="20" y="2"/>
            <a:ext cx="6186992" cy="6857998"/>
          </a:xfrm>
          <a:custGeom>
            <a:avLst/>
            <a:gdLst/>
            <a:ahLst/>
            <a:cxnLst/>
            <a:rect l="l" t="t" r="r" b="b"/>
            <a:pathLst>
              <a:path w="6187012" h="6857998">
                <a:moveTo>
                  <a:pt x="5434855" y="6118149"/>
                </a:moveTo>
                <a:cubicBezTo>
                  <a:pt x="5441404" y="6124102"/>
                  <a:pt x="5449025" y="6129341"/>
                  <a:pt x="5456075" y="6133723"/>
                </a:cubicBezTo>
                <a:cubicBezTo>
                  <a:pt x="5463218" y="6138152"/>
                  <a:pt x="5468564" y="6143474"/>
                  <a:pt x="5472234" y="6149380"/>
                </a:cubicBezTo>
                <a:lnTo>
                  <a:pt x="5477710" y="6166562"/>
                </a:lnTo>
                <a:lnTo>
                  <a:pt x="5472234" y="6149379"/>
                </a:lnTo>
                <a:cubicBezTo>
                  <a:pt x="5468564" y="6143474"/>
                  <a:pt x="5463218" y="6138152"/>
                  <a:pt x="5456075" y="6133722"/>
                </a:cubicBezTo>
                <a:cubicBezTo>
                  <a:pt x="5449025" y="6129341"/>
                  <a:pt x="5441404" y="6124102"/>
                  <a:pt x="5434855" y="6118149"/>
                </a:cubicBezTo>
                <a:close/>
                <a:moveTo>
                  <a:pt x="5343013" y="4941372"/>
                </a:moveTo>
                <a:lnTo>
                  <a:pt x="5346342" y="4950869"/>
                </a:lnTo>
                <a:lnTo>
                  <a:pt x="5356027" y="4991382"/>
                </a:lnTo>
                <a:lnTo>
                  <a:pt x="5346342" y="4950868"/>
                </a:lnTo>
                <a:close/>
                <a:moveTo>
                  <a:pt x="5346951" y="4749807"/>
                </a:moveTo>
                <a:cubicBezTo>
                  <a:pt x="5334815" y="4762826"/>
                  <a:pt x="5333958" y="4781365"/>
                  <a:pt x="5332244" y="4799797"/>
                </a:cubicBezTo>
                <a:cubicBezTo>
                  <a:pt x="5333958" y="4781365"/>
                  <a:pt x="5334815" y="4762827"/>
                  <a:pt x="5346951" y="4749807"/>
                </a:cubicBezTo>
                <a:close/>
                <a:moveTo>
                  <a:pt x="5364750" y="4543185"/>
                </a:moveTo>
                <a:cubicBezTo>
                  <a:pt x="5365727" y="4548281"/>
                  <a:pt x="5367775" y="4553662"/>
                  <a:pt x="5370156" y="4557092"/>
                </a:cubicBezTo>
                <a:cubicBezTo>
                  <a:pt x="5381776" y="4573618"/>
                  <a:pt x="5390563" y="4588275"/>
                  <a:pt x="5396519" y="4602021"/>
                </a:cubicBezTo>
                <a:cubicBezTo>
                  <a:pt x="5390563" y="4588275"/>
                  <a:pt x="5381776" y="4573618"/>
                  <a:pt x="5370156" y="4557091"/>
                </a:cubicBezTo>
                <a:close/>
                <a:moveTo>
                  <a:pt x="5830968" y="2819253"/>
                </a:moveTo>
                <a:lnTo>
                  <a:pt x="5842611" y="2827484"/>
                </a:lnTo>
                <a:lnTo>
                  <a:pt x="5842613" y="2827486"/>
                </a:lnTo>
                <a:lnTo>
                  <a:pt x="5871116" y="2861156"/>
                </a:lnTo>
                <a:lnTo>
                  <a:pt x="5861462" y="2842392"/>
                </a:lnTo>
                <a:lnTo>
                  <a:pt x="5842613" y="2827486"/>
                </a:lnTo>
                <a:lnTo>
                  <a:pt x="5842611" y="2827483"/>
                </a:lnTo>
                <a:close/>
                <a:moveTo>
                  <a:pt x="5761313" y="1974015"/>
                </a:moveTo>
                <a:lnTo>
                  <a:pt x="5754799" y="1999763"/>
                </a:lnTo>
                <a:cubicBezTo>
                  <a:pt x="5750990" y="2008056"/>
                  <a:pt x="5745310" y="2016020"/>
                  <a:pt x="5737071" y="2023547"/>
                </a:cubicBezTo>
                <a:cubicBezTo>
                  <a:pt x="5753550" y="2008497"/>
                  <a:pt x="5759789" y="1991685"/>
                  <a:pt x="5761313" y="1974015"/>
                </a:cubicBezTo>
                <a:close/>
                <a:moveTo>
                  <a:pt x="5744119" y="1768838"/>
                </a:moveTo>
                <a:cubicBezTo>
                  <a:pt x="5739738" y="1774411"/>
                  <a:pt x="5736975" y="1779948"/>
                  <a:pt x="5735518" y="1785412"/>
                </a:cubicBezTo>
                <a:lnTo>
                  <a:pt x="5734738" y="1801558"/>
                </a:lnTo>
                <a:cubicBezTo>
                  <a:pt x="5733070" y="1790986"/>
                  <a:pt x="5735356" y="1779981"/>
                  <a:pt x="5744119" y="1768838"/>
                </a:cubicBezTo>
                <a:close/>
                <a:moveTo>
                  <a:pt x="5853708" y="520953"/>
                </a:moveTo>
                <a:lnTo>
                  <a:pt x="5846981" y="549926"/>
                </a:lnTo>
                <a:lnTo>
                  <a:pt x="5840726" y="566616"/>
                </a:lnTo>
                <a:lnTo>
                  <a:pt x="5834776" y="581804"/>
                </a:lnTo>
                <a:lnTo>
                  <a:pt x="5834358" y="583595"/>
                </a:lnTo>
                <a:lnTo>
                  <a:pt x="5832183" y="589388"/>
                </a:lnTo>
                <a:cubicBezTo>
                  <a:pt x="5829783" y="597005"/>
                  <a:pt x="5828025" y="604728"/>
                  <a:pt x="5827560" y="612658"/>
                </a:cubicBezTo>
                <a:lnTo>
                  <a:pt x="5834358" y="583595"/>
                </a:lnTo>
                <a:lnTo>
                  <a:pt x="5840674" y="566754"/>
                </a:lnTo>
                <a:lnTo>
                  <a:pt x="5840726" y="566616"/>
                </a:lnTo>
                <a:lnTo>
                  <a:pt x="5846564" y="551717"/>
                </a:lnTo>
                <a:lnTo>
                  <a:pt x="5846981" y="549926"/>
                </a:lnTo>
                <a:lnTo>
                  <a:pt x="5849145" y="544146"/>
                </a:lnTo>
                <a:cubicBezTo>
                  <a:pt x="5851532" y="536547"/>
                  <a:pt x="5853271" y="528850"/>
                  <a:pt x="5853708" y="520953"/>
                </a:cubicBezTo>
                <a:close/>
                <a:moveTo>
                  <a:pt x="5802605" y="268794"/>
                </a:moveTo>
                <a:cubicBezTo>
                  <a:pt x="5800080" y="279176"/>
                  <a:pt x="5798377" y="289296"/>
                  <a:pt x="5797729" y="299164"/>
                </a:cubicBezTo>
                <a:cubicBezTo>
                  <a:pt x="5797080" y="309031"/>
                  <a:pt x="5797485" y="318646"/>
                  <a:pt x="5799176" y="328017"/>
                </a:cubicBezTo>
                <a:close/>
                <a:moveTo>
                  <a:pt x="0" y="0"/>
                </a:moveTo>
                <a:lnTo>
                  <a:pt x="6120021" y="0"/>
                </a:lnTo>
                <a:lnTo>
                  <a:pt x="6115806" y="24480"/>
                </a:lnTo>
                <a:cubicBezTo>
                  <a:pt x="6113321" y="32636"/>
                  <a:pt x="6109559" y="40471"/>
                  <a:pt x="6103795" y="47806"/>
                </a:cubicBezTo>
                <a:cubicBezTo>
                  <a:pt x="6088935" y="66857"/>
                  <a:pt x="6092364" y="85336"/>
                  <a:pt x="6094651" y="105718"/>
                </a:cubicBezTo>
                <a:cubicBezTo>
                  <a:pt x="6096365" y="121150"/>
                  <a:pt x="6095794" y="136963"/>
                  <a:pt x="6095986" y="152584"/>
                </a:cubicBezTo>
                <a:cubicBezTo>
                  <a:pt x="6096555" y="180017"/>
                  <a:pt x="6096746" y="207450"/>
                  <a:pt x="6097699" y="234883"/>
                </a:cubicBezTo>
                <a:cubicBezTo>
                  <a:pt x="6098079" y="243648"/>
                  <a:pt x="6102844" y="252600"/>
                  <a:pt x="6102082" y="261173"/>
                </a:cubicBezTo>
                <a:cubicBezTo>
                  <a:pt x="6098461" y="300800"/>
                  <a:pt x="6092746" y="340425"/>
                  <a:pt x="6089507" y="380050"/>
                </a:cubicBezTo>
                <a:cubicBezTo>
                  <a:pt x="6087603" y="402529"/>
                  <a:pt x="6091220" y="425581"/>
                  <a:pt x="6088555" y="447870"/>
                </a:cubicBezTo>
                <a:cubicBezTo>
                  <a:pt x="6085507" y="473587"/>
                  <a:pt x="6077697" y="498733"/>
                  <a:pt x="6072932" y="524262"/>
                </a:cubicBezTo>
                <a:cubicBezTo>
                  <a:pt x="6071600" y="531310"/>
                  <a:pt x="6073315" y="539121"/>
                  <a:pt x="6073694" y="546552"/>
                </a:cubicBezTo>
                <a:cubicBezTo>
                  <a:pt x="6074076" y="554933"/>
                  <a:pt x="6074838" y="563125"/>
                  <a:pt x="6075029" y="571508"/>
                </a:cubicBezTo>
                <a:cubicBezTo>
                  <a:pt x="6075411" y="597037"/>
                  <a:pt x="6074838" y="622564"/>
                  <a:pt x="6076173" y="648092"/>
                </a:cubicBezTo>
                <a:cubicBezTo>
                  <a:pt x="6076934" y="663713"/>
                  <a:pt x="6084744" y="680096"/>
                  <a:pt x="6081886" y="694576"/>
                </a:cubicBezTo>
                <a:cubicBezTo>
                  <a:pt x="6076363" y="724104"/>
                  <a:pt x="6088745" y="753633"/>
                  <a:pt x="6078459" y="783158"/>
                </a:cubicBezTo>
                <a:cubicBezTo>
                  <a:pt x="6075411" y="792306"/>
                  <a:pt x="6083031" y="804877"/>
                  <a:pt x="6083411" y="815929"/>
                </a:cubicBezTo>
                <a:cubicBezTo>
                  <a:pt x="6084363" y="843552"/>
                  <a:pt x="6084173" y="871173"/>
                  <a:pt x="6083983" y="898797"/>
                </a:cubicBezTo>
                <a:cubicBezTo>
                  <a:pt x="6083793" y="923562"/>
                  <a:pt x="6086459" y="949281"/>
                  <a:pt x="6081125" y="973095"/>
                </a:cubicBezTo>
                <a:cubicBezTo>
                  <a:pt x="6075411" y="998052"/>
                  <a:pt x="6076173" y="1020529"/>
                  <a:pt x="6082649" y="1044725"/>
                </a:cubicBezTo>
                <a:cubicBezTo>
                  <a:pt x="6087031" y="1061298"/>
                  <a:pt x="6087603" y="1078826"/>
                  <a:pt x="6088935" y="1095972"/>
                </a:cubicBezTo>
                <a:cubicBezTo>
                  <a:pt x="6090459" y="1114449"/>
                  <a:pt x="6086459" y="1134834"/>
                  <a:pt x="6092746" y="1151600"/>
                </a:cubicBezTo>
                <a:cubicBezTo>
                  <a:pt x="6111415" y="1201512"/>
                  <a:pt x="6115415" y="1252757"/>
                  <a:pt x="6115415" y="1304955"/>
                </a:cubicBezTo>
                <a:cubicBezTo>
                  <a:pt x="6115415" y="1314483"/>
                  <a:pt x="6112750" y="1324198"/>
                  <a:pt x="6109892" y="1333341"/>
                </a:cubicBezTo>
                <a:cubicBezTo>
                  <a:pt x="6092746" y="1386684"/>
                  <a:pt x="6094269" y="1440216"/>
                  <a:pt x="6104748" y="1494509"/>
                </a:cubicBezTo>
                <a:cubicBezTo>
                  <a:pt x="6107034" y="1505751"/>
                  <a:pt x="6107415" y="1518324"/>
                  <a:pt x="6105130" y="1529563"/>
                </a:cubicBezTo>
                <a:cubicBezTo>
                  <a:pt x="6098461" y="1561189"/>
                  <a:pt x="6087411" y="1591859"/>
                  <a:pt x="6082649" y="1623675"/>
                </a:cubicBezTo>
                <a:cubicBezTo>
                  <a:pt x="6074838" y="1676253"/>
                  <a:pt x="6101126" y="1721785"/>
                  <a:pt x="6118274" y="1768838"/>
                </a:cubicBezTo>
                <a:cubicBezTo>
                  <a:pt x="6134467" y="1813610"/>
                  <a:pt x="6171044" y="1851709"/>
                  <a:pt x="6162851" y="1904673"/>
                </a:cubicBezTo>
                <a:cubicBezTo>
                  <a:pt x="6162090" y="1910004"/>
                  <a:pt x="6167233" y="1915912"/>
                  <a:pt x="6168567" y="1921817"/>
                </a:cubicBezTo>
                <a:cubicBezTo>
                  <a:pt x="6172188" y="1938009"/>
                  <a:pt x="6176566" y="1954202"/>
                  <a:pt x="6178283" y="1970586"/>
                </a:cubicBezTo>
                <a:cubicBezTo>
                  <a:pt x="6180570" y="1990589"/>
                  <a:pt x="6179809" y="2010974"/>
                  <a:pt x="6181713" y="2030977"/>
                </a:cubicBezTo>
                <a:cubicBezTo>
                  <a:pt x="6182856" y="2043835"/>
                  <a:pt x="6184951" y="2056600"/>
                  <a:pt x="6186761" y="2069340"/>
                </a:cubicBezTo>
                <a:lnTo>
                  <a:pt x="6187012" y="2072225"/>
                </a:lnTo>
                <a:lnTo>
                  <a:pt x="6187012" y="2131532"/>
                </a:lnTo>
                <a:lnTo>
                  <a:pt x="6186141" y="2138304"/>
                </a:lnTo>
                <a:cubicBezTo>
                  <a:pt x="6183950" y="2148519"/>
                  <a:pt x="6181332" y="2158712"/>
                  <a:pt x="6179617" y="2168903"/>
                </a:cubicBezTo>
                <a:cubicBezTo>
                  <a:pt x="6174854" y="2197670"/>
                  <a:pt x="6176188" y="2229296"/>
                  <a:pt x="6163995" y="2254633"/>
                </a:cubicBezTo>
                <a:cubicBezTo>
                  <a:pt x="6151041" y="2281683"/>
                  <a:pt x="6145135" y="2307402"/>
                  <a:pt x="6149135" y="2335405"/>
                </a:cubicBezTo>
                <a:cubicBezTo>
                  <a:pt x="6150469" y="2344741"/>
                  <a:pt x="6158471" y="2356744"/>
                  <a:pt x="6166661" y="2360933"/>
                </a:cubicBezTo>
                <a:cubicBezTo>
                  <a:pt x="6184950" y="2370270"/>
                  <a:pt x="6188190" y="2383032"/>
                  <a:pt x="6181902" y="2400369"/>
                </a:cubicBezTo>
                <a:cubicBezTo>
                  <a:pt x="6176566" y="2415420"/>
                  <a:pt x="6173901" y="2433897"/>
                  <a:pt x="6163613" y="2444184"/>
                </a:cubicBezTo>
                <a:cubicBezTo>
                  <a:pt x="6134467" y="2473333"/>
                  <a:pt x="6133515" y="2510483"/>
                  <a:pt x="6125705" y="2546678"/>
                </a:cubicBezTo>
                <a:cubicBezTo>
                  <a:pt x="6120940" y="2568774"/>
                  <a:pt x="6120750" y="2589352"/>
                  <a:pt x="6123988" y="2611450"/>
                </a:cubicBezTo>
                <a:cubicBezTo>
                  <a:pt x="6131227" y="2659455"/>
                  <a:pt x="6120940" y="2706131"/>
                  <a:pt x="6107796" y="2752235"/>
                </a:cubicBezTo>
                <a:cubicBezTo>
                  <a:pt x="6099034" y="2782716"/>
                  <a:pt x="6093699" y="2813958"/>
                  <a:pt x="6084744" y="2844248"/>
                </a:cubicBezTo>
                <a:cubicBezTo>
                  <a:pt x="6077886" y="2866918"/>
                  <a:pt x="6069694" y="2889587"/>
                  <a:pt x="6058646" y="2910353"/>
                </a:cubicBezTo>
                <a:cubicBezTo>
                  <a:pt x="6042452" y="2940455"/>
                  <a:pt x="6018067" y="2966742"/>
                  <a:pt x="6024544" y="3005035"/>
                </a:cubicBezTo>
                <a:cubicBezTo>
                  <a:pt x="6030260" y="3038756"/>
                  <a:pt x="6018259" y="3069235"/>
                  <a:pt x="6006828" y="3100099"/>
                </a:cubicBezTo>
                <a:cubicBezTo>
                  <a:pt x="5998446" y="3122770"/>
                  <a:pt x="5989871" y="3145436"/>
                  <a:pt x="5984537" y="3168870"/>
                </a:cubicBezTo>
                <a:cubicBezTo>
                  <a:pt x="5978251" y="3196686"/>
                  <a:pt x="5980920" y="3228119"/>
                  <a:pt x="5969297" y="3252885"/>
                </a:cubicBezTo>
                <a:cubicBezTo>
                  <a:pt x="5957105" y="3278795"/>
                  <a:pt x="5965297" y="3300319"/>
                  <a:pt x="5968726" y="3323372"/>
                </a:cubicBezTo>
                <a:cubicBezTo>
                  <a:pt x="5974061" y="3360139"/>
                  <a:pt x="5983967" y="3396719"/>
                  <a:pt x="5971395" y="3433866"/>
                </a:cubicBezTo>
                <a:cubicBezTo>
                  <a:pt x="5956153" y="3479015"/>
                  <a:pt x="5939769" y="3523785"/>
                  <a:pt x="5925292" y="3569124"/>
                </a:cubicBezTo>
                <a:cubicBezTo>
                  <a:pt x="5919765" y="3586653"/>
                  <a:pt x="5917479" y="3605509"/>
                  <a:pt x="5915003" y="3623799"/>
                </a:cubicBezTo>
                <a:cubicBezTo>
                  <a:pt x="5912906" y="3641134"/>
                  <a:pt x="5918242" y="3661899"/>
                  <a:pt x="5910241" y="3675238"/>
                </a:cubicBezTo>
                <a:cubicBezTo>
                  <a:pt x="5889667" y="3709529"/>
                  <a:pt x="5879569" y="3744770"/>
                  <a:pt x="5879569" y="3784397"/>
                </a:cubicBezTo>
                <a:cubicBezTo>
                  <a:pt x="5879569" y="3799258"/>
                  <a:pt x="5870996" y="3813737"/>
                  <a:pt x="5869471" y="3828785"/>
                </a:cubicBezTo>
                <a:cubicBezTo>
                  <a:pt x="5867567" y="3849362"/>
                  <a:pt x="5862423" y="3872985"/>
                  <a:pt x="5869664" y="3890891"/>
                </a:cubicBezTo>
                <a:cubicBezTo>
                  <a:pt x="5886809" y="3932993"/>
                  <a:pt x="5872519" y="3967091"/>
                  <a:pt x="5855566" y="4003861"/>
                </a:cubicBezTo>
                <a:cubicBezTo>
                  <a:pt x="5838801" y="4040058"/>
                  <a:pt x="5825466" y="4078159"/>
                  <a:pt x="5814416" y="4116641"/>
                </a:cubicBezTo>
                <a:cubicBezTo>
                  <a:pt x="5810415" y="4131119"/>
                  <a:pt x="5817085" y="4148453"/>
                  <a:pt x="5818417" y="4164458"/>
                </a:cubicBezTo>
                <a:cubicBezTo>
                  <a:pt x="5818798" y="4170174"/>
                  <a:pt x="5819370" y="4176461"/>
                  <a:pt x="5817466" y="4181603"/>
                </a:cubicBezTo>
                <a:cubicBezTo>
                  <a:pt x="5799176" y="4231324"/>
                  <a:pt x="5785269" y="4281810"/>
                  <a:pt x="5794794" y="4335722"/>
                </a:cubicBezTo>
                <a:cubicBezTo>
                  <a:pt x="5795747" y="4340674"/>
                  <a:pt x="5793650" y="4346201"/>
                  <a:pt x="5792317" y="4351154"/>
                </a:cubicBezTo>
                <a:cubicBezTo>
                  <a:pt x="5785461" y="4375349"/>
                  <a:pt x="5774601" y="4398972"/>
                  <a:pt x="5772124" y="4423545"/>
                </a:cubicBezTo>
                <a:cubicBezTo>
                  <a:pt x="5766028" y="4484127"/>
                  <a:pt x="5763550" y="4545086"/>
                  <a:pt x="5759550" y="4606053"/>
                </a:cubicBezTo>
                <a:cubicBezTo>
                  <a:pt x="5759361" y="4609863"/>
                  <a:pt x="5759361" y="4613864"/>
                  <a:pt x="5758027" y="4617291"/>
                </a:cubicBezTo>
                <a:cubicBezTo>
                  <a:pt x="5749834" y="4639772"/>
                  <a:pt x="5752502" y="4659393"/>
                  <a:pt x="5768123" y="4678445"/>
                </a:cubicBezTo>
                <a:cubicBezTo>
                  <a:pt x="5774982" y="4686828"/>
                  <a:pt x="5778601" y="4698258"/>
                  <a:pt x="5782412" y="4708734"/>
                </a:cubicBezTo>
                <a:cubicBezTo>
                  <a:pt x="5788127" y="4724167"/>
                  <a:pt x="5793650" y="4739978"/>
                  <a:pt x="5797271" y="4755980"/>
                </a:cubicBezTo>
                <a:cubicBezTo>
                  <a:pt x="5800700" y="4771793"/>
                  <a:pt x="5805462" y="4788747"/>
                  <a:pt x="5802796" y="4803988"/>
                </a:cubicBezTo>
                <a:cubicBezTo>
                  <a:pt x="5798035" y="4831420"/>
                  <a:pt x="5787366" y="4857522"/>
                  <a:pt x="5780315" y="4884572"/>
                </a:cubicBezTo>
                <a:cubicBezTo>
                  <a:pt x="5777837" y="4893907"/>
                  <a:pt x="5778221" y="4904195"/>
                  <a:pt x="5778030" y="4913909"/>
                </a:cubicBezTo>
                <a:cubicBezTo>
                  <a:pt x="5777459" y="4936201"/>
                  <a:pt x="5782984" y="4959061"/>
                  <a:pt x="5767171" y="4979253"/>
                </a:cubicBezTo>
                <a:cubicBezTo>
                  <a:pt x="5752311" y="4997922"/>
                  <a:pt x="5756692" y="5016785"/>
                  <a:pt x="5767932" y="5036405"/>
                </a:cubicBezTo>
                <a:cubicBezTo>
                  <a:pt x="5775934" y="5050504"/>
                  <a:pt x="5782221" y="5066505"/>
                  <a:pt x="5785269" y="5082317"/>
                </a:cubicBezTo>
                <a:cubicBezTo>
                  <a:pt x="5789460" y="5104036"/>
                  <a:pt x="5791175" y="5125562"/>
                  <a:pt x="5788697" y="5148995"/>
                </a:cubicBezTo>
                <a:cubicBezTo>
                  <a:pt x="5786983" y="5165570"/>
                  <a:pt x="5786221" y="5179097"/>
                  <a:pt x="5776125" y="5192051"/>
                </a:cubicBezTo>
                <a:cubicBezTo>
                  <a:pt x="5774601" y="5194145"/>
                  <a:pt x="5774219" y="5197955"/>
                  <a:pt x="5774412" y="5200813"/>
                </a:cubicBezTo>
                <a:cubicBezTo>
                  <a:pt x="5777649" y="5238343"/>
                  <a:pt x="5775934" y="5275491"/>
                  <a:pt x="5773646" y="5313403"/>
                </a:cubicBezTo>
                <a:cubicBezTo>
                  <a:pt x="5770601" y="5361598"/>
                  <a:pt x="5779553" y="5412276"/>
                  <a:pt x="5811559" y="5453995"/>
                </a:cubicBezTo>
                <a:cubicBezTo>
                  <a:pt x="5816322" y="5460092"/>
                  <a:pt x="5818417" y="5469236"/>
                  <a:pt x="5819562" y="5477239"/>
                </a:cubicBezTo>
                <a:cubicBezTo>
                  <a:pt x="5824514" y="5514957"/>
                  <a:pt x="5827942" y="5552869"/>
                  <a:pt x="5833467" y="5590590"/>
                </a:cubicBezTo>
                <a:cubicBezTo>
                  <a:pt x="5836516" y="5611164"/>
                  <a:pt x="5839182" y="5632691"/>
                  <a:pt x="5847565" y="5651360"/>
                </a:cubicBezTo>
                <a:cubicBezTo>
                  <a:pt x="5855756" y="5669647"/>
                  <a:pt x="5865471" y="5684320"/>
                  <a:pt x="5848327" y="5695178"/>
                </a:cubicBezTo>
                <a:cubicBezTo>
                  <a:pt x="5857471" y="5714607"/>
                  <a:pt x="5865092" y="5731564"/>
                  <a:pt x="5873282" y="5748136"/>
                </a:cubicBezTo>
                <a:cubicBezTo>
                  <a:pt x="5876329" y="5754234"/>
                  <a:pt x="5881284" y="5759378"/>
                  <a:pt x="5884142" y="5765474"/>
                </a:cubicBezTo>
                <a:cubicBezTo>
                  <a:pt x="5887190" y="5771953"/>
                  <a:pt x="5889094" y="5779191"/>
                  <a:pt x="5890620" y="5786239"/>
                </a:cubicBezTo>
                <a:cubicBezTo>
                  <a:pt x="5897477" y="5817674"/>
                  <a:pt x="5903763" y="5849107"/>
                  <a:pt x="5911194" y="5880348"/>
                </a:cubicBezTo>
                <a:cubicBezTo>
                  <a:pt x="5912717" y="5886447"/>
                  <a:pt x="5918813" y="5891590"/>
                  <a:pt x="5922813" y="5897114"/>
                </a:cubicBezTo>
                <a:cubicBezTo>
                  <a:pt x="5925481" y="5900735"/>
                  <a:pt x="5929482" y="5904353"/>
                  <a:pt x="5930054" y="5908355"/>
                </a:cubicBezTo>
                <a:cubicBezTo>
                  <a:pt x="5934626" y="5938836"/>
                  <a:pt x="5939961" y="5969124"/>
                  <a:pt x="5942246" y="5999796"/>
                </a:cubicBezTo>
                <a:cubicBezTo>
                  <a:pt x="5944149" y="6025515"/>
                  <a:pt x="5943580" y="6050282"/>
                  <a:pt x="5976728" y="6056948"/>
                </a:cubicBezTo>
                <a:cubicBezTo>
                  <a:pt x="5982443" y="6058092"/>
                  <a:pt x="5988540" y="6066284"/>
                  <a:pt x="5991396" y="6072569"/>
                </a:cubicBezTo>
                <a:cubicBezTo>
                  <a:pt x="5999589" y="6090477"/>
                  <a:pt x="6005113" y="6109530"/>
                  <a:pt x="6013494" y="6127247"/>
                </a:cubicBezTo>
                <a:cubicBezTo>
                  <a:pt x="6041500" y="6185351"/>
                  <a:pt x="6059217" y="6246121"/>
                  <a:pt x="6055978" y="6311084"/>
                </a:cubicBezTo>
                <a:cubicBezTo>
                  <a:pt x="6055026" y="6331277"/>
                  <a:pt x="6044737" y="6350899"/>
                  <a:pt x="6040926" y="6363664"/>
                </a:cubicBezTo>
                <a:cubicBezTo>
                  <a:pt x="6055978" y="6400429"/>
                  <a:pt x="6070456" y="6431292"/>
                  <a:pt x="6081315" y="6463490"/>
                </a:cubicBezTo>
                <a:cubicBezTo>
                  <a:pt x="6091031" y="6491874"/>
                  <a:pt x="6097127" y="6521593"/>
                  <a:pt x="6104175" y="6550742"/>
                </a:cubicBezTo>
                <a:cubicBezTo>
                  <a:pt x="6106844" y="6561411"/>
                  <a:pt x="6108367" y="6572269"/>
                  <a:pt x="6109702" y="6583128"/>
                </a:cubicBezTo>
                <a:cubicBezTo>
                  <a:pt x="6113892" y="6617036"/>
                  <a:pt x="6103795" y="6652472"/>
                  <a:pt x="6119798" y="6685617"/>
                </a:cubicBezTo>
                <a:cubicBezTo>
                  <a:pt x="6128180" y="6702955"/>
                  <a:pt x="6138276" y="6720103"/>
                  <a:pt x="6142658" y="6738388"/>
                </a:cubicBezTo>
                <a:cubicBezTo>
                  <a:pt x="6147421" y="6758011"/>
                  <a:pt x="6154851" y="6777207"/>
                  <a:pt x="6160162" y="6796804"/>
                </a:cubicBezTo>
                <a:lnTo>
                  <a:pt x="6164933" y="6857457"/>
                </a:lnTo>
                <a:lnTo>
                  <a:pt x="6037694" y="6857457"/>
                </a:lnTo>
                <a:lnTo>
                  <a:pt x="6037694" y="6857998"/>
                </a:lnTo>
                <a:lnTo>
                  <a:pt x="0" y="6857998"/>
                </a:lnTo>
                <a:close/>
              </a:path>
            </a:pathLst>
          </a:custGeom>
          <a:noFill/>
          <a:effectLst>
            <a:outerShdw blurRad="381000" dist="152400" algn="tl" rotWithShape="0">
              <a:prstClr val="black">
                <a:alpha val="1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0" name="Group 72">
            <a:extLst>
              <a:ext uri="{FF2B5EF4-FFF2-40B4-BE49-F238E27FC236}">
                <a16:creationId xmlns:a16="http://schemas.microsoft.com/office/drawing/2014/main" id="{E6517BAC-C80F-4065-90D8-703493E0B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95368" y="0"/>
            <a:ext cx="874718" cy="6857455"/>
            <a:chOff x="5395368" y="0"/>
            <a:chExt cx="874718" cy="6857455"/>
          </a:xfrm>
        </p:grpSpPr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984DCDA5-A261-4103-B44C-068DCEA033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2404000" y="2991370"/>
              <a:ext cx="6857455" cy="874716"/>
            </a:xfrm>
            <a:custGeom>
              <a:avLst/>
              <a:gdLst>
                <a:gd name="connsiteX0" fmla="*/ 6857455 w 6857455"/>
                <a:gd name="connsiteY0" fmla="*/ 804643 h 874716"/>
                <a:gd name="connsiteX1" fmla="*/ 6857455 w 6857455"/>
                <a:gd name="connsiteY1" fmla="*/ 562246 h 874716"/>
                <a:gd name="connsiteX2" fmla="*/ 6829178 w 6857455"/>
                <a:gd name="connsiteY2" fmla="*/ 551284 h 874716"/>
                <a:gd name="connsiteX3" fmla="*/ 6766024 w 6857455"/>
                <a:gd name="connsiteY3" fmla="*/ 500372 h 874716"/>
                <a:gd name="connsiteX4" fmla="*/ 6734971 w 6857455"/>
                <a:gd name="connsiteY4" fmla="*/ 500944 h 874716"/>
                <a:gd name="connsiteX5" fmla="*/ 6683915 w 6857455"/>
                <a:gd name="connsiteY5" fmla="*/ 507040 h 874716"/>
                <a:gd name="connsiteX6" fmla="*/ 6628860 w 6857455"/>
                <a:gd name="connsiteY6" fmla="*/ 495418 h 874716"/>
                <a:gd name="connsiteX7" fmla="*/ 6588662 w 6857455"/>
                <a:gd name="connsiteY7" fmla="*/ 487227 h 874716"/>
                <a:gd name="connsiteX8" fmla="*/ 6476074 w 6857455"/>
                <a:gd name="connsiteY8" fmla="*/ 511230 h 874716"/>
                <a:gd name="connsiteX9" fmla="*/ 6382345 w 6857455"/>
                <a:gd name="connsiteY9" fmla="*/ 534853 h 874716"/>
                <a:gd name="connsiteX10" fmla="*/ 6369391 w 6857455"/>
                <a:gd name="connsiteY10" fmla="*/ 531615 h 874716"/>
                <a:gd name="connsiteX11" fmla="*/ 6244799 w 6857455"/>
                <a:gd name="connsiteY11" fmla="*/ 512182 h 874716"/>
                <a:gd name="connsiteX12" fmla="*/ 6190315 w 6857455"/>
                <a:gd name="connsiteY12" fmla="*/ 485703 h 874716"/>
                <a:gd name="connsiteX13" fmla="*/ 6115446 w 6857455"/>
                <a:gd name="connsiteY13" fmla="*/ 462270 h 874716"/>
                <a:gd name="connsiteX14" fmla="*/ 6032194 w 6857455"/>
                <a:gd name="connsiteY14" fmla="*/ 434266 h 874716"/>
                <a:gd name="connsiteX15" fmla="*/ 5971042 w 6857455"/>
                <a:gd name="connsiteY15" fmla="*/ 420738 h 874716"/>
                <a:gd name="connsiteX16" fmla="*/ 5880933 w 6857455"/>
                <a:gd name="connsiteY16" fmla="*/ 430646 h 874716"/>
                <a:gd name="connsiteX17" fmla="*/ 5862452 w 6857455"/>
                <a:gd name="connsiteY17" fmla="*/ 438648 h 874716"/>
                <a:gd name="connsiteX18" fmla="*/ 5685283 w 6857455"/>
                <a:gd name="connsiteY18" fmla="*/ 498658 h 874716"/>
                <a:gd name="connsiteX19" fmla="*/ 5567169 w 6857455"/>
                <a:gd name="connsiteY19" fmla="*/ 499420 h 874716"/>
                <a:gd name="connsiteX20" fmla="*/ 5527923 w 6857455"/>
                <a:gd name="connsiteY20" fmla="*/ 490466 h 874716"/>
                <a:gd name="connsiteX21" fmla="*/ 5456292 w 6857455"/>
                <a:gd name="connsiteY21" fmla="*/ 450650 h 874716"/>
                <a:gd name="connsiteX22" fmla="*/ 5424670 w 6857455"/>
                <a:gd name="connsiteY22" fmla="*/ 444934 h 874716"/>
                <a:gd name="connsiteX23" fmla="*/ 5368662 w 6857455"/>
                <a:gd name="connsiteY23" fmla="*/ 441124 h 874716"/>
                <a:gd name="connsiteX24" fmla="*/ 5247118 w 6857455"/>
                <a:gd name="connsiteY24" fmla="*/ 444934 h 874716"/>
                <a:gd name="connsiteX25" fmla="*/ 5088617 w 6857455"/>
                <a:gd name="connsiteY25" fmla="*/ 428742 h 874716"/>
                <a:gd name="connsiteX26" fmla="*/ 5025750 w 6857455"/>
                <a:gd name="connsiteY26" fmla="*/ 433694 h 874716"/>
                <a:gd name="connsiteX27" fmla="*/ 4957930 w 6857455"/>
                <a:gd name="connsiteY27" fmla="*/ 442268 h 874716"/>
                <a:gd name="connsiteX28" fmla="*/ 4938116 w 6857455"/>
                <a:gd name="connsiteY28" fmla="*/ 441886 h 874716"/>
                <a:gd name="connsiteX29" fmla="*/ 4833910 w 6857455"/>
                <a:gd name="connsiteY29" fmla="*/ 421693 h 874716"/>
                <a:gd name="connsiteX30" fmla="*/ 4810095 w 6857455"/>
                <a:gd name="connsiteY30" fmla="*/ 408167 h 874716"/>
                <a:gd name="connsiteX31" fmla="*/ 4747991 w 6857455"/>
                <a:gd name="connsiteY31" fmla="*/ 413691 h 874716"/>
                <a:gd name="connsiteX32" fmla="*/ 4692745 w 6857455"/>
                <a:gd name="connsiteY32" fmla="*/ 435790 h 874716"/>
                <a:gd name="connsiteX33" fmla="*/ 4375933 w 6857455"/>
                <a:gd name="connsiteY33" fmla="*/ 483417 h 874716"/>
                <a:gd name="connsiteX34" fmla="*/ 4185426 w 6857455"/>
                <a:gd name="connsiteY34" fmla="*/ 484179 h 874716"/>
                <a:gd name="connsiteX35" fmla="*/ 4052072 w 6857455"/>
                <a:gd name="connsiteY35" fmla="*/ 505134 h 874716"/>
                <a:gd name="connsiteX36" fmla="*/ 4029973 w 6857455"/>
                <a:gd name="connsiteY36" fmla="*/ 527233 h 874716"/>
                <a:gd name="connsiteX37" fmla="*/ 3948626 w 6857455"/>
                <a:gd name="connsiteY37" fmla="*/ 550666 h 874716"/>
                <a:gd name="connsiteX38" fmla="*/ 3871280 w 6857455"/>
                <a:gd name="connsiteY38" fmla="*/ 502275 h 874716"/>
                <a:gd name="connsiteX39" fmla="*/ 3774312 w 6857455"/>
                <a:gd name="connsiteY39" fmla="*/ 429122 h 874716"/>
                <a:gd name="connsiteX40" fmla="*/ 3721543 w 6857455"/>
                <a:gd name="connsiteY40" fmla="*/ 428552 h 874716"/>
                <a:gd name="connsiteX41" fmla="*/ 3612763 w 6857455"/>
                <a:gd name="connsiteY41" fmla="*/ 414263 h 874716"/>
                <a:gd name="connsiteX42" fmla="*/ 3537323 w 6857455"/>
                <a:gd name="connsiteY42" fmla="*/ 389878 h 874716"/>
                <a:gd name="connsiteX43" fmla="*/ 3431593 w 6857455"/>
                <a:gd name="connsiteY43" fmla="*/ 360921 h 874716"/>
                <a:gd name="connsiteX44" fmla="*/ 3392158 w 6857455"/>
                <a:gd name="connsiteY44" fmla="*/ 345681 h 874716"/>
                <a:gd name="connsiteX45" fmla="*/ 3297856 w 6857455"/>
                <a:gd name="connsiteY45" fmla="*/ 323010 h 874716"/>
                <a:gd name="connsiteX46" fmla="*/ 3219748 w 6857455"/>
                <a:gd name="connsiteY46" fmla="*/ 308151 h 874716"/>
                <a:gd name="connsiteX47" fmla="*/ 3156692 w 6857455"/>
                <a:gd name="connsiteY47" fmla="*/ 261668 h 874716"/>
                <a:gd name="connsiteX48" fmla="*/ 3136497 w 6857455"/>
                <a:gd name="connsiteY48" fmla="*/ 237663 h 874716"/>
                <a:gd name="connsiteX49" fmla="*/ 3119733 w 6857455"/>
                <a:gd name="connsiteY49" fmla="*/ 222233 h 874716"/>
                <a:gd name="connsiteX50" fmla="*/ 3045436 w 6857455"/>
                <a:gd name="connsiteY50" fmla="*/ 131742 h 874716"/>
                <a:gd name="connsiteX51" fmla="*/ 3037054 w 6857455"/>
                <a:gd name="connsiteY51" fmla="*/ 124121 h 874716"/>
                <a:gd name="connsiteX52" fmla="*/ 2936466 w 6857455"/>
                <a:gd name="connsiteY52" fmla="*/ 82400 h 874716"/>
                <a:gd name="connsiteX53" fmla="*/ 2901031 w 6857455"/>
                <a:gd name="connsiteY53" fmla="*/ 59731 h 874716"/>
                <a:gd name="connsiteX54" fmla="*/ 2828259 w 6857455"/>
                <a:gd name="connsiteY54" fmla="*/ 3149 h 874716"/>
                <a:gd name="connsiteX55" fmla="*/ 2799492 w 6857455"/>
                <a:gd name="connsiteY55" fmla="*/ 1245 h 874716"/>
                <a:gd name="connsiteX56" fmla="*/ 2693570 w 6857455"/>
                <a:gd name="connsiteY56" fmla="*/ 35154 h 874716"/>
                <a:gd name="connsiteX57" fmla="*/ 2639847 w 6857455"/>
                <a:gd name="connsiteY57" fmla="*/ 73448 h 874716"/>
                <a:gd name="connsiteX58" fmla="*/ 2621178 w 6857455"/>
                <a:gd name="connsiteY58" fmla="*/ 88688 h 874716"/>
                <a:gd name="connsiteX59" fmla="*/ 2489348 w 6857455"/>
                <a:gd name="connsiteY59" fmla="*/ 72304 h 874716"/>
                <a:gd name="connsiteX60" fmla="*/ 2452580 w 6857455"/>
                <a:gd name="connsiteY60" fmla="*/ 68683 h 874716"/>
                <a:gd name="connsiteX61" fmla="*/ 2326464 w 6857455"/>
                <a:gd name="connsiteY61" fmla="*/ 50395 h 874716"/>
                <a:gd name="connsiteX62" fmla="*/ 2300365 w 6857455"/>
                <a:gd name="connsiteY62" fmla="*/ 54777 h 874716"/>
                <a:gd name="connsiteX63" fmla="*/ 2130434 w 6857455"/>
                <a:gd name="connsiteY63" fmla="*/ 58397 h 874716"/>
                <a:gd name="connsiteX64" fmla="*/ 2118621 w 6857455"/>
                <a:gd name="connsiteY64" fmla="*/ 47919 h 874716"/>
                <a:gd name="connsiteX65" fmla="*/ 2057659 w 6857455"/>
                <a:gd name="connsiteY65" fmla="*/ 16866 h 874716"/>
                <a:gd name="connsiteX66" fmla="*/ 1976314 w 6857455"/>
                <a:gd name="connsiteY66" fmla="*/ 8865 h 874716"/>
                <a:gd name="connsiteX67" fmla="*/ 1961454 w 6857455"/>
                <a:gd name="connsiteY67" fmla="*/ 11724 h 874716"/>
                <a:gd name="connsiteX68" fmla="*/ 1906588 w 6857455"/>
                <a:gd name="connsiteY68" fmla="*/ 30964 h 874716"/>
                <a:gd name="connsiteX69" fmla="*/ 1783330 w 6857455"/>
                <a:gd name="connsiteY69" fmla="*/ 48871 h 874716"/>
                <a:gd name="connsiteX70" fmla="*/ 1759327 w 6857455"/>
                <a:gd name="connsiteY70" fmla="*/ 55349 h 874716"/>
                <a:gd name="connsiteX71" fmla="*/ 1716082 w 6857455"/>
                <a:gd name="connsiteY71" fmla="*/ 65445 h 874716"/>
                <a:gd name="connsiteX72" fmla="*/ 1598920 w 6857455"/>
                <a:gd name="connsiteY72" fmla="*/ 72114 h 874716"/>
                <a:gd name="connsiteX73" fmla="*/ 1542150 w 6857455"/>
                <a:gd name="connsiteY73" fmla="*/ 62207 h 874716"/>
                <a:gd name="connsiteX74" fmla="*/ 1516813 w 6857455"/>
                <a:gd name="connsiteY74" fmla="*/ 62779 h 874716"/>
                <a:gd name="connsiteX75" fmla="*/ 1432228 w 6857455"/>
                <a:gd name="connsiteY75" fmla="*/ 88116 h 874716"/>
                <a:gd name="connsiteX76" fmla="*/ 1224765 w 6857455"/>
                <a:gd name="connsiteY76" fmla="*/ 71924 h 874716"/>
                <a:gd name="connsiteX77" fmla="*/ 1159231 w 6857455"/>
                <a:gd name="connsiteY77" fmla="*/ 58207 h 874716"/>
                <a:gd name="connsiteX78" fmla="*/ 1124370 w 6857455"/>
                <a:gd name="connsiteY78" fmla="*/ 56301 h 874716"/>
                <a:gd name="connsiteX79" fmla="*/ 1075600 w 6857455"/>
                <a:gd name="connsiteY79" fmla="*/ 75542 h 874716"/>
                <a:gd name="connsiteX80" fmla="*/ 986633 w 6857455"/>
                <a:gd name="connsiteY80" fmla="*/ 79162 h 874716"/>
                <a:gd name="connsiteX81" fmla="*/ 861089 w 6857455"/>
                <a:gd name="connsiteY81" fmla="*/ 76304 h 874716"/>
                <a:gd name="connsiteX82" fmla="*/ 759168 w 6857455"/>
                <a:gd name="connsiteY82" fmla="*/ 104689 h 874716"/>
                <a:gd name="connsiteX83" fmla="*/ 723735 w 6857455"/>
                <a:gd name="connsiteY83" fmla="*/ 140696 h 874716"/>
                <a:gd name="connsiteX84" fmla="*/ 647532 w 6857455"/>
                <a:gd name="connsiteY84" fmla="*/ 147934 h 874716"/>
                <a:gd name="connsiteX85" fmla="*/ 552659 w 6857455"/>
                <a:gd name="connsiteY85" fmla="*/ 95926 h 874716"/>
                <a:gd name="connsiteX86" fmla="*/ 541800 w 6857455"/>
                <a:gd name="connsiteY86" fmla="*/ 97640 h 874716"/>
                <a:gd name="connsiteX87" fmla="*/ 375107 w 6857455"/>
                <a:gd name="connsiteY87" fmla="*/ 123169 h 874716"/>
                <a:gd name="connsiteX88" fmla="*/ 273567 w 6857455"/>
                <a:gd name="connsiteY88" fmla="*/ 145458 h 874716"/>
                <a:gd name="connsiteX89" fmla="*/ 264043 w 6857455"/>
                <a:gd name="connsiteY89" fmla="*/ 154792 h 874716"/>
                <a:gd name="connsiteX90" fmla="*/ 169360 w 6857455"/>
                <a:gd name="connsiteY90" fmla="*/ 177273 h 874716"/>
                <a:gd name="connsiteX91" fmla="*/ 89347 w 6857455"/>
                <a:gd name="connsiteY91" fmla="*/ 157460 h 874716"/>
                <a:gd name="connsiteX92" fmla="*/ 34291 w 6857455"/>
                <a:gd name="connsiteY92" fmla="*/ 145268 h 874716"/>
                <a:gd name="connsiteX93" fmla="*/ 0 w 6857455"/>
                <a:gd name="connsiteY93" fmla="*/ 142056 h 874716"/>
                <a:gd name="connsiteX94" fmla="*/ 0 w 6857455"/>
                <a:gd name="connsiteY94" fmla="*/ 849556 h 874716"/>
                <a:gd name="connsiteX95" fmla="*/ 60652 w 6857455"/>
                <a:gd name="connsiteY95" fmla="*/ 844783 h 874716"/>
                <a:gd name="connsiteX96" fmla="*/ 119068 w 6857455"/>
                <a:gd name="connsiteY96" fmla="*/ 827281 h 874716"/>
                <a:gd name="connsiteX97" fmla="*/ 171840 w 6857455"/>
                <a:gd name="connsiteY97" fmla="*/ 804420 h 874716"/>
                <a:gd name="connsiteX98" fmla="*/ 274329 w 6857455"/>
                <a:gd name="connsiteY98" fmla="*/ 794324 h 874716"/>
                <a:gd name="connsiteX99" fmla="*/ 306715 w 6857455"/>
                <a:gd name="connsiteY99" fmla="*/ 788798 h 874716"/>
                <a:gd name="connsiteX100" fmla="*/ 393967 w 6857455"/>
                <a:gd name="connsiteY100" fmla="*/ 765937 h 874716"/>
                <a:gd name="connsiteX101" fmla="*/ 493793 w 6857455"/>
                <a:gd name="connsiteY101" fmla="*/ 725549 h 874716"/>
                <a:gd name="connsiteX102" fmla="*/ 546373 w 6857455"/>
                <a:gd name="connsiteY102" fmla="*/ 740600 h 874716"/>
                <a:gd name="connsiteX103" fmla="*/ 730211 w 6857455"/>
                <a:gd name="connsiteY103" fmla="*/ 698116 h 874716"/>
                <a:gd name="connsiteX104" fmla="*/ 784889 w 6857455"/>
                <a:gd name="connsiteY104" fmla="*/ 676018 h 874716"/>
                <a:gd name="connsiteX105" fmla="*/ 800509 w 6857455"/>
                <a:gd name="connsiteY105" fmla="*/ 661349 h 874716"/>
                <a:gd name="connsiteX106" fmla="*/ 857661 w 6857455"/>
                <a:gd name="connsiteY106" fmla="*/ 626868 h 874716"/>
                <a:gd name="connsiteX107" fmla="*/ 949102 w 6857455"/>
                <a:gd name="connsiteY107" fmla="*/ 614676 h 874716"/>
                <a:gd name="connsiteX108" fmla="*/ 960342 w 6857455"/>
                <a:gd name="connsiteY108" fmla="*/ 607435 h 874716"/>
                <a:gd name="connsiteX109" fmla="*/ 977109 w 6857455"/>
                <a:gd name="connsiteY109" fmla="*/ 595815 h 874716"/>
                <a:gd name="connsiteX110" fmla="*/ 1071218 w 6857455"/>
                <a:gd name="connsiteY110" fmla="*/ 575240 h 874716"/>
                <a:gd name="connsiteX111" fmla="*/ 1091983 w 6857455"/>
                <a:gd name="connsiteY111" fmla="*/ 568764 h 874716"/>
                <a:gd name="connsiteX112" fmla="*/ 1109321 w 6857455"/>
                <a:gd name="connsiteY112" fmla="*/ 557904 h 874716"/>
                <a:gd name="connsiteX113" fmla="*/ 1162279 w 6857455"/>
                <a:gd name="connsiteY113" fmla="*/ 532949 h 874716"/>
                <a:gd name="connsiteX114" fmla="*/ 1206097 w 6857455"/>
                <a:gd name="connsiteY114" fmla="*/ 532187 h 874716"/>
                <a:gd name="connsiteX115" fmla="*/ 1266867 w 6857455"/>
                <a:gd name="connsiteY115" fmla="*/ 518088 h 874716"/>
                <a:gd name="connsiteX116" fmla="*/ 1380219 w 6857455"/>
                <a:gd name="connsiteY116" fmla="*/ 504182 h 874716"/>
                <a:gd name="connsiteX117" fmla="*/ 1403461 w 6857455"/>
                <a:gd name="connsiteY117" fmla="*/ 496180 h 874716"/>
                <a:gd name="connsiteX118" fmla="*/ 1544054 w 6857455"/>
                <a:gd name="connsiteY118" fmla="*/ 458268 h 874716"/>
                <a:gd name="connsiteX119" fmla="*/ 1656644 w 6857455"/>
                <a:gd name="connsiteY119" fmla="*/ 459032 h 874716"/>
                <a:gd name="connsiteX120" fmla="*/ 1665406 w 6857455"/>
                <a:gd name="connsiteY120" fmla="*/ 460747 h 874716"/>
                <a:gd name="connsiteX121" fmla="*/ 1708461 w 6857455"/>
                <a:gd name="connsiteY121" fmla="*/ 473318 h 874716"/>
                <a:gd name="connsiteX122" fmla="*/ 1775140 w 6857455"/>
                <a:gd name="connsiteY122" fmla="*/ 469891 h 874716"/>
                <a:gd name="connsiteX123" fmla="*/ 1821051 w 6857455"/>
                <a:gd name="connsiteY123" fmla="*/ 452554 h 874716"/>
                <a:gd name="connsiteX124" fmla="*/ 1878203 w 6857455"/>
                <a:gd name="connsiteY124" fmla="*/ 451792 h 874716"/>
                <a:gd name="connsiteX125" fmla="*/ 1943547 w 6857455"/>
                <a:gd name="connsiteY125" fmla="*/ 462651 h 874716"/>
                <a:gd name="connsiteX126" fmla="*/ 1972884 w 6857455"/>
                <a:gd name="connsiteY126" fmla="*/ 464937 h 874716"/>
                <a:gd name="connsiteX127" fmla="*/ 2053469 w 6857455"/>
                <a:gd name="connsiteY127" fmla="*/ 487417 h 874716"/>
                <a:gd name="connsiteX128" fmla="*/ 2101477 w 6857455"/>
                <a:gd name="connsiteY128" fmla="*/ 481893 h 874716"/>
                <a:gd name="connsiteX129" fmla="*/ 2148722 w 6857455"/>
                <a:gd name="connsiteY129" fmla="*/ 467033 h 874716"/>
                <a:gd name="connsiteX130" fmla="*/ 2179011 w 6857455"/>
                <a:gd name="connsiteY130" fmla="*/ 452744 h 874716"/>
                <a:gd name="connsiteX131" fmla="*/ 2240165 w 6857455"/>
                <a:gd name="connsiteY131" fmla="*/ 442648 h 874716"/>
                <a:gd name="connsiteX132" fmla="*/ 2251404 w 6857455"/>
                <a:gd name="connsiteY132" fmla="*/ 444172 h 874716"/>
                <a:gd name="connsiteX133" fmla="*/ 2433912 w 6857455"/>
                <a:gd name="connsiteY133" fmla="*/ 456746 h 874716"/>
                <a:gd name="connsiteX134" fmla="*/ 2506302 w 6857455"/>
                <a:gd name="connsiteY134" fmla="*/ 476939 h 874716"/>
                <a:gd name="connsiteX135" fmla="*/ 2521735 w 6857455"/>
                <a:gd name="connsiteY135" fmla="*/ 479415 h 874716"/>
                <a:gd name="connsiteX136" fmla="*/ 2675854 w 6857455"/>
                <a:gd name="connsiteY136" fmla="*/ 502086 h 874716"/>
                <a:gd name="connsiteX137" fmla="*/ 2692998 w 6857455"/>
                <a:gd name="connsiteY137" fmla="*/ 503038 h 874716"/>
                <a:gd name="connsiteX138" fmla="*/ 2740816 w 6857455"/>
                <a:gd name="connsiteY138" fmla="*/ 499037 h 874716"/>
                <a:gd name="connsiteX139" fmla="*/ 2853596 w 6857455"/>
                <a:gd name="connsiteY139" fmla="*/ 540187 h 874716"/>
                <a:gd name="connsiteX140" fmla="*/ 2966565 w 6857455"/>
                <a:gd name="connsiteY140" fmla="*/ 554286 h 874716"/>
                <a:gd name="connsiteX141" fmla="*/ 3028671 w 6857455"/>
                <a:gd name="connsiteY141" fmla="*/ 554094 h 874716"/>
                <a:gd name="connsiteX142" fmla="*/ 3073059 w 6857455"/>
                <a:gd name="connsiteY142" fmla="*/ 564192 h 874716"/>
                <a:gd name="connsiteX143" fmla="*/ 3182219 w 6857455"/>
                <a:gd name="connsiteY143" fmla="*/ 594862 h 874716"/>
                <a:gd name="connsiteX144" fmla="*/ 3233656 w 6857455"/>
                <a:gd name="connsiteY144" fmla="*/ 599625 h 874716"/>
                <a:gd name="connsiteX145" fmla="*/ 3288332 w 6857455"/>
                <a:gd name="connsiteY145" fmla="*/ 609914 h 874716"/>
                <a:gd name="connsiteX146" fmla="*/ 3423591 w 6857455"/>
                <a:gd name="connsiteY146" fmla="*/ 656015 h 874716"/>
                <a:gd name="connsiteX147" fmla="*/ 3534084 w 6857455"/>
                <a:gd name="connsiteY147" fmla="*/ 653349 h 874716"/>
                <a:gd name="connsiteX148" fmla="*/ 3604571 w 6857455"/>
                <a:gd name="connsiteY148" fmla="*/ 653918 h 874716"/>
                <a:gd name="connsiteX149" fmla="*/ 3688586 w 6857455"/>
                <a:gd name="connsiteY149" fmla="*/ 669160 h 874716"/>
                <a:gd name="connsiteX150" fmla="*/ 3757358 w 6857455"/>
                <a:gd name="connsiteY150" fmla="*/ 691450 h 874716"/>
                <a:gd name="connsiteX151" fmla="*/ 3852421 w 6857455"/>
                <a:gd name="connsiteY151" fmla="*/ 709167 h 874716"/>
                <a:gd name="connsiteX152" fmla="*/ 3947104 w 6857455"/>
                <a:gd name="connsiteY152" fmla="*/ 743267 h 874716"/>
                <a:gd name="connsiteX153" fmla="*/ 4013208 w 6857455"/>
                <a:gd name="connsiteY153" fmla="*/ 769367 h 874716"/>
                <a:gd name="connsiteX154" fmla="*/ 4105222 w 6857455"/>
                <a:gd name="connsiteY154" fmla="*/ 792418 h 874716"/>
                <a:gd name="connsiteX155" fmla="*/ 4246006 w 6857455"/>
                <a:gd name="connsiteY155" fmla="*/ 808610 h 874716"/>
                <a:gd name="connsiteX156" fmla="*/ 4310779 w 6857455"/>
                <a:gd name="connsiteY156" fmla="*/ 810326 h 874716"/>
                <a:gd name="connsiteX157" fmla="*/ 4413272 w 6857455"/>
                <a:gd name="connsiteY157" fmla="*/ 848235 h 874716"/>
                <a:gd name="connsiteX158" fmla="*/ 4457087 w 6857455"/>
                <a:gd name="connsiteY158" fmla="*/ 866524 h 874716"/>
                <a:gd name="connsiteX159" fmla="*/ 4496523 w 6857455"/>
                <a:gd name="connsiteY159" fmla="*/ 851284 h 874716"/>
                <a:gd name="connsiteX160" fmla="*/ 4522050 w 6857455"/>
                <a:gd name="connsiteY160" fmla="*/ 833757 h 874716"/>
                <a:gd name="connsiteX161" fmla="*/ 4602824 w 6857455"/>
                <a:gd name="connsiteY161" fmla="*/ 848618 h 874716"/>
                <a:gd name="connsiteX162" fmla="*/ 4688553 w 6857455"/>
                <a:gd name="connsiteY162" fmla="*/ 864238 h 874716"/>
                <a:gd name="connsiteX163" fmla="*/ 4749895 w 6857455"/>
                <a:gd name="connsiteY163" fmla="*/ 874716 h 874716"/>
                <a:gd name="connsiteX164" fmla="*/ 4826480 w 6857455"/>
                <a:gd name="connsiteY164" fmla="*/ 866334 h 874716"/>
                <a:gd name="connsiteX165" fmla="*/ 4886870 w 6857455"/>
                <a:gd name="connsiteY165" fmla="*/ 862906 h 874716"/>
                <a:gd name="connsiteX166" fmla="*/ 4935639 w 6857455"/>
                <a:gd name="connsiteY166" fmla="*/ 853190 h 874716"/>
                <a:gd name="connsiteX167" fmla="*/ 4952784 w 6857455"/>
                <a:gd name="connsiteY167" fmla="*/ 847473 h 874716"/>
                <a:gd name="connsiteX168" fmla="*/ 5088617 w 6857455"/>
                <a:gd name="connsiteY168" fmla="*/ 802896 h 874716"/>
                <a:gd name="connsiteX169" fmla="*/ 5233781 w 6857455"/>
                <a:gd name="connsiteY169" fmla="*/ 767271 h 874716"/>
                <a:gd name="connsiteX170" fmla="*/ 5327893 w 6857455"/>
                <a:gd name="connsiteY170" fmla="*/ 789752 h 874716"/>
                <a:gd name="connsiteX171" fmla="*/ 5362946 w 6857455"/>
                <a:gd name="connsiteY171" fmla="*/ 789370 h 874716"/>
                <a:gd name="connsiteX172" fmla="*/ 5524115 w 6857455"/>
                <a:gd name="connsiteY172" fmla="*/ 794514 h 874716"/>
                <a:gd name="connsiteX173" fmla="*/ 5552500 w 6857455"/>
                <a:gd name="connsiteY173" fmla="*/ 800038 h 874716"/>
                <a:gd name="connsiteX174" fmla="*/ 5705857 w 6857455"/>
                <a:gd name="connsiteY174" fmla="*/ 777367 h 874716"/>
                <a:gd name="connsiteX175" fmla="*/ 5761485 w 6857455"/>
                <a:gd name="connsiteY175" fmla="*/ 773557 h 874716"/>
                <a:gd name="connsiteX176" fmla="*/ 5812731 w 6857455"/>
                <a:gd name="connsiteY176" fmla="*/ 767271 h 874716"/>
                <a:gd name="connsiteX177" fmla="*/ 5884361 w 6857455"/>
                <a:gd name="connsiteY177" fmla="*/ 765747 h 874716"/>
                <a:gd name="connsiteX178" fmla="*/ 5958660 w 6857455"/>
                <a:gd name="connsiteY178" fmla="*/ 768605 h 874716"/>
                <a:gd name="connsiteX179" fmla="*/ 6041528 w 6857455"/>
                <a:gd name="connsiteY179" fmla="*/ 768033 h 874716"/>
                <a:gd name="connsiteX180" fmla="*/ 6074297 w 6857455"/>
                <a:gd name="connsiteY180" fmla="*/ 763081 h 874716"/>
                <a:gd name="connsiteX181" fmla="*/ 6162880 w 6857455"/>
                <a:gd name="connsiteY181" fmla="*/ 766509 h 874716"/>
                <a:gd name="connsiteX182" fmla="*/ 6209364 w 6857455"/>
                <a:gd name="connsiteY182" fmla="*/ 760795 h 874716"/>
                <a:gd name="connsiteX183" fmla="*/ 6285948 w 6857455"/>
                <a:gd name="connsiteY183" fmla="*/ 759651 h 874716"/>
                <a:gd name="connsiteX184" fmla="*/ 6310905 w 6857455"/>
                <a:gd name="connsiteY184" fmla="*/ 758316 h 874716"/>
                <a:gd name="connsiteX185" fmla="*/ 6333194 w 6857455"/>
                <a:gd name="connsiteY185" fmla="*/ 757554 h 874716"/>
                <a:gd name="connsiteX186" fmla="*/ 6409586 w 6857455"/>
                <a:gd name="connsiteY186" fmla="*/ 773177 h 874716"/>
                <a:gd name="connsiteX187" fmla="*/ 6477407 w 6857455"/>
                <a:gd name="connsiteY187" fmla="*/ 774129 h 874716"/>
                <a:gd name="connsiteX188" fmla="*/ 6596283 w 6857455"/>
                <a:gd name="connsiteY188" fmla="*/ 786703 h 874716"/>
                <a:gd name="connsiteX189" fmla="*/ 6622573 w 6857455"/>
                <a:gd name="connsiteY189" fmla="*/ 782321 h 874716"/>
                <a:gd name="connsiteX190" fmla="*/ 6704872 w 6857455"/>
                <a:gd name="connsiteY190" fmla="*/ 780607 h 874716"/>
                <a:gd name="connsiteX191" fmla="*/ 6751738 w 6857455"/>
                <a:gd name="connsiteY191" fmla="*/ 779273 h 874716"/>
                <a:gd name="connsiteX192" fmla="*/ 6809650 w 6857455"/>
                <a:gd name="connsiteY192" fmla="*/ 788417 h 874716"/>
                <a:gd name="connsiteX193" fmla="*/ 6832976 w 6857455"/>
                <a:gd name="connsiteY193" fmla="*/ 800428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6857455" h="874716">
                  <a:moveTo>
                    <a:pt x="6857455" y="804643"/>
                  </a:moveTo>
                  <a:lnTo>
                    <a:pt x="6857455" y="562246"/>
                  </a:lnTo>
                  <a:lnTo>
                    <a:pt x="6829178" y="551284"/>
                  </a:lnTo>
                  <a:cubicBezTo>
                    <a:pt x="6805745" y="539044"/>
                    <a:pt x="6784885" y="521708"/>
                    <a:pt x="6766024" y="500372"/>
                  </a:cubicBezTo>
                  <a:cubicBezTo>
                    <a:pt x="6755166" y="488179"/>
                    <a:pt x="6746784" y="486845"/>
                    <a:pt x="6734971" y="500944"/>
                  </a:cubicBezTo>
                  <a:cubicBezTo>
                    <a:pt x="6721257" y="517326"/>
                    <a:pt x="6701634" y="510850"/>
                    <a:pt x="6683915" y="507040"/>
                  </a:cubicBezTo>
                  <a:cubicBezTo>
                    <a:pt x="6665629" y="503230"/>
                    <a:pt x="6647148" y="499228"/>
                    <a:pt x="6628860" y="495418"/>
                  </a:cubicBezTo>
                  <a:cubicBezTo>
                    <a:pt x="6615335" y="492752"/>
                    <a:pt x="6601999" y="490466"/>
                    <a:pt x="6588662" y="487227"/>
                  </a:cubicBezTo>
                  <a:cubicBezTo>
                    <a:pt x="6547133" y="477129"/>
                    <a:pt x="6509794" y="480177"/>
                    <a:pt x="6476074" y="511230"/>
                  </a:cubicBezTo>
                  <a:cubicBezTo>
                    <a:pt x="6450356" y="535043"/>
                    <a:pt x="6417399" y="542093"/>
                    <a:pt x="6382345" y="534853"/>
                  </a:cubicBezTo>
                  <a:cubicBezTo>
                    <a:pt x="6377963" y="533901"/>
                    <a:pt x="6372439" y="530091"/>
                    <a:pt x="6369391" y="531615"/>
                  </a:cubicBezTo>
                  <a:cubicBezTo>
                    <a:pt x="6323479" y="553904"/>
                    <a:pt x="6287092" y="514658"/>
                    <a:pt x="6244799" y="512182"/>
                  </a:cubicBezTo>
                  <a:cubicBezTo>
                    <a:pt x="6226130" y="511040"/>
                    <a:pt x="6207079" y="496942"/>
                    <a:pt x="6190315" y="485703"/>
                  </a:cubicBezTo>
                  <a:cubicBezTo>
                    <a:pt x="6167262" y="470271"/>
                    <a:pt x="6146687" y="455412"/>
                    <a:pt x="6115446" y="462270"/>
                  </a:cubicBezTo>
                  <a:cubicBezTo>
                    <a:pt x="6084203" y="469319"/>
                    <a:pt x="6055627" y="456364"/>
                    <a:pt x="6032194" y="434266"/>
                  </a:cubicBezTo>
                  <a:cubicBezTo>
                    <a:pt x="6014287" y="417501"/>
                    <a:pt x="5994665" y="415977"/>
                    <a:pt x="5971042" y="420738"/>
                  </a:cubicBezTo>
                  <a:cubicBezTo>
                    <a:pt x="5941513" y="426645"/>
                    <a:pt x="5910842" y="427027"/>
                    <a:pt x="5880933" y="430646"/>
                  </a:cubicBezTo>
                  <a:cubicBezTo>
                    <a:pt x="5874454" y="431408"/>
                    <a:pt x="5866265" y="434076"/>
                    <a:pt x="5862452" y="438648"/>
                  </a:cubicBezTo>
                  <a:cubicBezTo>
                    <a:pt x="5815779" y="495418"/>
                    <a:pt x="5750055" y="495990"/>
                    <a:pt x="5685283" y="498658"/>
                  </a:cubicBezTo>
                  <a:cubicBezTo>
                    <a:pt x="5646039" y="500372"/>
                    <a:pt x="5606604" y="500372"/>
                    <a:pt x="5567169" y="499420"/>
                  </a:cubicBezTo>
                  <a:cubicBezTo>
                    <a:pt x="5553832" y="499228"/>
                    <a:pt x="5539736" y="496180"/>
                    <a:pt x="5527923" y="490466"/>
                  </a:cubicBezTo>
                  <a:cubicBezTo>
                    <a:pt x="5503348" y="478463"/>
                    <a:pt x="5480680" y="462843"/>
                    <a:pt x="5456292" y="450650"/>
                  </a:cubicBezTo>
                  <a:cubicBezTo>
                    <a:pt x="5447151" y="445886"/>
                    <a:pt x="5435338" y="445696"/>
                    <a:pt x="5424670" y="444934"/>
                  </a:cubicBezTo>
                  <a:cubicBezTo>
                    <a:pt x="5405809" y="443410"/>
                    <a:pt x="5384854" y="447982"/>
                    <a:pt x="5368662" y="441124"/>
                  </a:cubicBezTo>
                  <a:cubicBezTo>
                    <a:pt x="5326559" y="423407"/>
                    <a:pt x="5287123" y="427407"/>
                    <a:pt x="5247118" y="444934"/>
                  </a:cubicBezTo>
                  <a:cubicBezTo>
                    <a:pt x="5191108" y="469509"/>
                    <a:pt x="5138148" y="467605"/>
                    <a:pt x="5088617" y="428742"/>
                  </a:cubicBezTo>
                  <a:cubicBezTo>
                    <a:pt x="5066328" y="411215"/>
                    <a:pt x="5044609" y="419596"/>
                    <a:pt x="5025750" y="433694"/>
                  </a:cubicBezTo>
                  <a:cubicBezTo>
                    <a:pt x="5004032" y="450078"/>
                    <a:pt x="4982885" y="454268"/>
                    <a:pt x="4957930" y="442268"/>
                  </a:cubicBezTo>
                  <a:cubicBezTo>
                    <a:pt x="4952404" y="439600"/>
                    <a:pt x="4944594" y="440933"/>
                    <a:pt x="4938116" y="441886"/>
                  </a:cubicBezTo>
                  <a:cubicBezTo>
                    <a:pt x="4901158" y="446648"/>
                    <a:pt x="4864009" y="454650"/>
                    <a:pt x="4833910" y="421693"/>
                  </a:cubicBezTo>
                  <a:cubicBezTo>
                    <a:pt x="4828004" y="415214"/>
                    <a:pt x="4818097" y="412549"/>
                    <a:pt x="4810095" y="408167"/>
                  </a:cubicBezTo>
                  <a:cubicBezTo>
                    <a:pt x="4776566" y="390258"/>
                    <a:pt x="4777900" y="391974"/>
                    <a:pt x="4747991" y="413691"/>
                  </a:cubicBezTo>
                  <a:cubicBezTo>
                    <a:pt x="4732369" y="425121"/>
                    <a:pt x="4710842" y="436742"/>
                    <a:pt x="4692745" y="435790"/>
                  </a:cubicBezTo>
                  <a:cubicBezTo>
                    <a:pt x="4583584" y="430075"/>
                    <a:pt x="4479758" y="457508"/>
                    <a:pt x="4375933" y="483417"/>
                  </a:cubicBezTo>
                  <a:cubicBezTo>
                    <a:pt x="4311923" y="499420"/>
                    <a:pt x="4249436" y="500372"/>
                    <a:pt x="4185426" y="484179"/>
                  </a:cubicBezTo>
                  <a:cubicBezTo>
                    <a:pt x="4139133" y="472367"/>
                    <a:pt x="4095315" y="491800"/>
                    <a:pt x="4052072" y="505134"/>
                  </a:cubicBezTo>
                  <a:cubicBezTo>
                    <a:pt x="4043117" y="507799"/>
                    <a:pt x="4034735" y="518278"/>
                    <a:pt x="4029973" y="527233"/>
                  </a:cubicBezTo>
                  <a:cubicBezTo>
                    <a:pt x="4012826" y="558858"/>
                    <a:pt x="3984441" y="563810"/>
                    <a:pt x="3948626" y="550666"/>
                  </a:cubicBezTo>
                  <a:cubicBezTo>
                    <a:pt x="3920241" y="540377"/>
                    <a:pt x="3894332" y="526661"/>
                    <a:pt x="3871280" y="502275"/>
                  </a:cubicBezTo>
                  <a:cubicBezTo>
                    <a:pt x="3844229" y="473701"/>
                    <a:pt x="3816224" y="441124"/>
                    <a:pt x="3774312" y="429122"/>
                  </a:cubicBezTo>
                  <a:cubicBezTo>
                    <a:pt x="3756214" y="423979"/>
                    <a:pt x="3740593" y="423217"/>
                    <a:pt x="3721543" y="428552"/>
                  </a:cubicBezTo>
                  <a:cubicBezTo>
                    <a:pt x="3684583" y="438837"/>
                    <a:pt x="3647436" y="446078"/>
                    <a:pt x="3612763" y="414263"/>
                  </a:cubicBezTo>
                  <a:cubicBezTo>
                    <a:pt x="3593712" y="396736"/>
                    <a:pt x="3567994" y="385496"/>
                    <a:pt x="3537323" y="389878"/>
                  </a:cubicBezTo>
                  <a:cubicBezTo>
                    <a:pt x="3499031" y="395402"/>
                    <a:pt x="3464168" y="381496"/>
                    <a:pt x="3431593" y="360921"/>
                  </a:cubicBezTo>
                  <a:cubicBezTo>
                    <a:pt x="3419971" y="353491"/>
                    <a:pt x="3405682" y="349301"/>
                    <a:pt x="3392158" y="345681"/>
                  </a:cubicBezTo>
                  <a:cubicBezTo>
                    <a:pt x="3360915" y="337298"/>
                    <a:pt x="3329480" y="329868"/>
                    <a:pt x="3297856" y="323010"/>
                  </a:cubicBezTo>
                  <a:cubicBezTo>
                    <a:pt x="3271948" y="317296"/>
                    <a:pt x="3245849" y="313104"/>
                    <a:pt x="3219748" y="308151"/>
                  </a:cubicBezTo>
                  <a:cubicBezTo>
                    <a:pt x="3191173" y="302817"/>
                    <a:pt x="3168502" y="290433"/>
                    <a:pt x="3156692" y="261668"/>
                  </a:cubicBezTo>
                  <a:cubicBezTo>
                    <a:pt x="3152882" y="252524"/>
                    <a:pt x="3143737" y="245283"/>
                    <a:pt x="3136497" y="237663"/>
                  </a:cubicBezTo>
                  <a:cubicBezTo>
                    <a:pt x="3131355" y="232139"/>
                    <a:pt x="3124495" y="227947"/>
                    <a:pt x="3119733" y="222233"/>
                  </a:cubicBezTo>
                  <a:cubicBezTo>
                    <a:pt x="3094776" y="192132"/>
                    <a:pt x="3070201" y="161843"/>
                    <a:pt x="3045436" y="131742"/>
                  </a:cubicBezTo>
                  <a:cubicBezTo>
                    <a:pt x="3042958" y="128884"/>
                    <a:pt x="3040292" y="125455"/>
                    <a:pt x="3037054" y="124121"/>
                  </a:cubicBezTo>
                  <a:cubicBezTo>
                    <a:pt x="3003525" y="110215"/>
                    <a:pt x="2969614" y="97070"/>
                    <a:pt x="2936466" y="82400"/>
                  </a:cubicBezTo>
                  <a:cubicBezTo>
                    <a:pt x="2923702" y="76686"/>
                    <a:pt x="2910558" y="69637"/>
                    <a:pt x="2901031" y="59731"/>
                  </a:cubicBezTo>
                  <a:cubicBezTo>
                    <a:pt x="2879314" y="37250"/>
                    <a:pt x="2859502" y="12866"/>
                    <a:pt x="2828259" y="3149"/>
                  </a:cubicBezTo>
                  <a:cubicBezTo>
                    <a:pt x="2819114" y="293"/>
                    <a:pt x="2808256" y="-1231"/>
                    <a:pt x="2799492" y="1245"/>
                  </a:cubicBezTo>
                  <a:cubicBezTo>
                    <a:pt x="2763867" y="11532"/>
                    <a:pt x="2729005" y="24296"/>
                    <a:pt x="2693570" y="35154"/>
                  </a:cubicBezTo>
                  <a:cubicBezTo>
                    <a:pt x="2671092" y="41823"/>
                    <a:pt x="2650707" y="49825"/>
                    <a:pt x="2639847" y="73448"/>
                  </a:cubicBezTo>
                  <a:cubicBezTo>
                    <a:pt x="2636801" y="80114"/>
                    <a:pt x="2628226" y="87354"/>
                    <a:pt x="2621178" y="88688"/>
                  </a:cubicBezTo>
                  <a:cubicBezTo>
                    <a:pt x="2575839" y="97260"/>
                    <a:pt x="2531069" y="101451"/>
                    <a:pt x="2489348" y="72304"/>
                  </a:cubicBezTo>
                  <a:cubicBezTo>
                    <a:pt x="2480585" y="66017"/>
                    <a:pt x="2464201" y="66017"/>
                    <a:pt x="2452580" y="68683"/>
                  </a:cubicBezTo>
                  <a:cubicBezTo>
                    <a:pt x="2407811" y="78590"/>
                    <a:pt x="2365328" y="82020"/>
                    <a:pt x="2326464" y="50395"/>
                  </a:cubicBezTo>
                  <a:cubicBezTo>
                    <a:pt x="2321892" y="46585"/>
                    <a:pt x="2307224" y="50015"/>
                    <a:pt x="2300365" y="54777"/>
                  </a:cubicBezTo>
                  <a:cubicBezTo>
                    <a:pt x="2234259" y="101261"/>
                    <a:pt x="2198064" y="102405"/>
                    <a:pt x="2130434" y="58397"/>
                  </a:cubicBezTo>
                  <a:cubicBezTo>
                    <a:pt x="2126052" y="55539"/>
                    <a:pt x="2120337" y="52301"/>
                    <a:pt x="2118621" y="47919"/>
                  </a:cubicBezTo>
                  <a:cubicBezTo>
                    <a:pt x="2107001" y="19914"/>
                    <a:pt x="2082236" y="19152"/>
                    <a:pt x="2057659" y="16866"/>
                  </a:cubicBezTo>
                  <a:cubicBezTo>
                    <a:pt x="2030608" y="14390"/>
                    <a:pt x="2003555" y="11152"/>
                    <a:pt x="1976314" y="8865"/>
                  </a:cubicBezTo>
                  <a:cubicBezTo>
                    <a:pt x="1971550" y="8483"/>
                    <a:pt x="1966216" y="10007"/>
                    <a:pt x="1961454" y="11724"/>
                  </a:cubicBezTo>
                  <a:cubicBezTo>
                    <a:pt x="1943165" y="18010"/>
                    <a:pt x="1925449" y="27154"/>
                    <a:pt x="1906588" y="30964"/>
                  </a:cubicBezTo>
                  <a:cubicBezTo>
                    <a:pt x="1865821" y="39156"/>
                    <a:pt x="1826385" y="55539"/>
                    <a:pt x="1783330" y="48871"/>
                  </a:cubicBezTo>
                  <a:cubicBezTo>
                    <a:pt x="1775902" y="47729"/>
                    <a:pt x="1767327" y="53253"/>
                    <a:pt x="1759327" y="55349"/>
                  </a:cubicBezTo>
                  <a:cubicBezTo>
                    <a:pt x="1744849" y="58969"/>
                    <a:pt x="1730750" y="64111"/>
                    <a:pt x="1716082" y="65445"/>
                  </a:cubicBezTo>
                  <a:cubicBezTo>
                    <a:pt x="1677218" y="68875"/>
                    <a:pt x="1637975" y="71924"/>
                    <a:pt x="1598920" y="72114"/>
                  </a:cubicBezTo>
                  <a:cubicBezTo>
                    <a:pt x="1580061" y="72304"/>
                    <a:pt x="1561201" y="65065"/>
                    <a:pt x="1542150" y="62207"/>
                  </a:cubicBezTo>
                  <a:cubicBezTo>
                    <a:pt x="1533578" y="60873"/>
                    <a:pt x="1519669" y="58587"/>
                    <a:pt x="1516813" y="62779"/>
                  </a:cubicBezTo>
                  <a:cubicBezTo>
                    <a:pt x="1494714" y="94592"/>
                    <a:pt x="1463661" y="88496"/>
                    <a:pt x="1432228" y="88116"/>
                  </a:cubicBezTo>
                  <a:cubicBezTo>
                    <a:pt x="1362884" y="87354"/>
                    <a:pt x="1295826" y="60493"/>
                    <a:pt x="1224765" y="71924"/>
                  </a:cubicBezTo>
                  <a:cubicBezTo>
                    <a:pt x="1204191" y="75162"/>
                    <a:pt x="1181330" y="62397"/>
                    <a:pt x="1159231" y="58207"/>
                  </a:cubicBezTo>
                  <a:cubicBezTo>
                    <a:pt x="1147801" y="56111"/>
                    <a:pt x="1135228" y="53633"/>
                    <a:pt x="1124370" y="56301"/>
                  </a:cubicBezTo>
                  <a:cubicBezTo>
                    <a:pt x="1107605" y="60493"/>
                    <a:pt x="1091411" y="68113"/>
                    <a:pt x="1075600" y="75542"/>
                  </a:cubicBezTo>
                  <a:cubicBezTo>
                    <a:pt x="1046261" y="89258"/>
                    <a:pt x="1016162" y="89258"/>
                    <a:pt x="986633" y="79162"/>
                  </a:cubicBezTo>
                  <a:cubicBezTo>
                    <a:pt x="944722" y="64873"/>
                    <a:pt x="903193" y="64873"/>
                    <a:pt x="861089" y="76304"/>
                  </a:cubicBezTo>
                  <a:cubicBezTo>
                    <a:pt x="826990" y="85638"/>
                    <a:pt x="791935" y="92116"/>
                    <a:pt x="759168" y="104689"/>
                  </a:cubicBezTo>
                  <a:cubicBezTo>
                    <a:pt x="744689" y="110215"/>
                    <a:pt x="732497" y="126597"/>
                    <a:pt x="723735" y="140696"/>
                  </a:cubicBezTo>
                  <a:cubicBezTo>
                    <a:pt x="706018" y="169271"/>
                    <a:pt x="674013" y="169081"/>
                    <a:pt x="647532" y="147934"/>
                  </a:cubicBezTo>
                  <a:cubicBezTo>
                    <a:pt x="619717" y="125645"/>
                    <a:pt x="584664" y="112501"/>
                    <a:pt x="552659" y="95926"/>
                  </a:cubicBezTo>
                  <a:cubicBezTo>
                    <a:pt x="549993" y="94592"/>
                    <a:pt x="545039" y="96116"/>
                    <a:pt x="541800" y="97640"/>
                  </a:cubicBezTo>
                  <a:cubicBezTo>
                    <a:pt x="488649" y="122407"/>
                    <a:pt x="433593" y="126979"/>
                    <a:pt x="375107" y="123169"/>
                  </a:cubicBezTo>
                  <a:cubicBezTo>
                    <a:pt x="341960" y="121073"/>
                    <a:pt x="307289" y="137076"/>
                    <a:pt x="273567" y="145458"/>
                  </a:cubicBezTo>
                  <a:cubicBezTo>
                    <a:pt x="269757" y="146410"/>
                    <a:pt x="266519" y="151174"/>
                    <a:pt x="264043" y="154792"/>
                  </a:cubicBezTo>
                  <a:cubicBezTo>
                    <a:pt x="240228" y="190800"/>
                    <a:pt x="208223" y="200706"/>
                    <a:pt x="169360" y="177273"/>
                  </a:cubicBezTo>
                  <a:cubicBezTo>
                    <a:pt x="143643" y="161651"/>
                    <a:pt x="118114" y="158032"/>
                    <a:pt x="89347" y="157460"/>
                  </a:cubicBezTo>
                  <a:cubicBezTo>
                    <a:pt x="71059" y="157078"/>
                    <a:pt x="52962" y="147934"/>
                    <a:pt x="34291" y="145268"/>
                  </a:cubicBezTo>
                  <a:lnTo>
                    <a:pt x="0" y="142056"/>
                  </a:lnTo>
                  <a:lnTo>
                    <a:pt x="0" y="849556"/>
                  </a:lnTo>
                  <a:lnTo>
                    <a:pt x="60652" y="844783"/>
                  </a:lnTo>
                  <a:cubicBezTo>
                    <a:pt x="80251" y="839473"/>
                    <a:pt x="99446" y="832043"/>
                    <a:pt x="119068" y="827281"/>
                  </a:cubicBezTo>
                  <a:cubicBezTo>
                    <a:pt x="137355" y="822899"/>
                    <a:pt x="154501" y="812802"/>
                    <a:pt x="171840" y="804420"/>
                  </a:cubicBezTo>
                  <a:cubicBezTo>
                    <a:pt x="204985" y="788417"/>
                    <a:pt x="240420" y="798514"/>
                    <a:pt x="274329" y="794324"/>
                  </a:cubicBezTo>
                  <a:cubicBezTo>
                    <a:pt x="285188" y="792990"/>
                    <a:pt x="296046" y="791466"/>
                    <a:pt x="306715" y="788798"/>
                  </a:cubicBezTo>
                  <a:cubicBezTo>
                    <a:pt x="335864" y="781749"/>
                    <a:pt x="365583" y="775653"/>
                    <a:pt x="393967" y="765937"/>
                  </a:cubicBezTo>
                  <a:cubicBezTo>
                    <a:pt x="426165" y="755078"/>
                    <a:pt x="457028" y="740600"/>
                    <a:pt x="493793" y="725549"/>
                  </a:cubicBezTo>
                  <a:cubicBezTo>
                    <a:pt x="506557" y="729360"/>
                    <a:pt x="526180" y="739648"/>
                    <a:pt x="546373" y="740600"/>
                  </a:cubicBezTo>
                  <a:cubicBezTo>
                    <a:pt x="611337" y="743838"/>
                    <a:pt x="672107" y="726121"/>
                    <a:pt x="730211" y="698116"/>
                  </a:cubicBezTo>
                  <a:cubicBezTo>
                    <a:pt x="747927" y="689734"/>
                    <a:pt x="766980" y="684210"/>
                    <a:pt x="784889" y="676018"/>
                  </a:cubicBezTo>
                  <a:cubicBezTo>
                    <a:pt x="791173" y="673161"/>
                    <a:pt x="799365" y="667065"/>
                    <a:pt x="800509" y="661349"/>
                  </a:cubicBezTo>
                  <a:cubicBezTo>
                    <a:pt x="807175" y="628201"/>
                    <a:pt x="831942" y="628772"/>
                    <a:pt x="857661" y="626868"/>
                  </a:cubicBezTo>
                  <a:cubicBezTo>
                    <a:pt x="888332" y="624582"/>
                    <a:pt x="918621" y="619248"/>
                    <a:pt x="949102" y="614676"/>
                  </a:cubicBezTo>
                  <a:cubicBezTo>
                    <a:pt x="953104" y="614104"/>
                    <a:pt x="956722" y="610104"/>
                    <a:pt x="960342" y="607435"/>
                  </a:cubicBezTo>
                  <a:cubicBezTo>
                    <a:pt x="965867" y="603435"/>
                    <a:pt x="971011" y="597339"/>
                    <a:pt x="977109" y="595815"/>
                  </a:cubicBezTo>
                  <a:cubicBezTo>
                    <a:pt x="1008350" y="588385"/>
                    <a:pt x="1039783" y="582099"/>
                    <a:pt x="1071218" y="575240"/>
                  </a:cubicBezTo>
                  <a:cubicBezTo>
                    <a:pt x="1078266" y="573716"/>
                    <a:pt x="1085505" y="571812"/>
                    <a:pt x="1091983" y="568764"/>
                  </a:cubicBezTo>
                  <a:cubicBezTo>
                    <a:pt x="1098079" y="565906"/>
                    <a:pt x="1103223" y="560952"/>
                    <a:pt x="1109321" y="557904"/>
                  </a:cubicBezTo>
                  <a:cubicBezTo>
                    <a:pt x="1125892" y="549714"/>
                    <a:pt x="1142851" y="542093"/>
                    <a:pt x="1162279" y="532949"/>
                  </a:cubicBezTo>
                  <a:cubicBezTo>
                    <a:pt x="1173138" y="550094"/>
                    <a:pt x="1187810" y="540377"/>
                    <a:pt x="1206097" y="532187"/>
                  </a:cubicBezTo>
                  <a:cubicBezTo>
                    <a:pt x="1224765" y="523805"/>
                    <a:pt x="1246292" y="521137"/>
                    <a:pt x="1266867" y="518088"/>
                  </a:cubicBezTo>
                  <a:cubicBezTo>
                    <a:pt x="1304588" y="512564"/>
                    <a:pt x="1342499" y="509134"/>
                    <a:pt x="1380219" y="504182"/>
                  </a:cubicBezTo>
                  <a:cubicBezTo>
                    <a:pt x="1388221" y="503038"/>
                    <a:pt x="1397365" y="500944"/>
                    <a:pt x="1403461" y="496180"/>
                  </a:cubicBezTo>
                  <a:cubicBezTo>
                    <a:pt x="1445181" y="464175"/>
                    <a:pt x="1495858" y="455222"/>
                    <a:pt x="1544054" y="458268"/>
                  </a:cubicBezTo>
                  <a:cubicBezTo>
                    <a:pt x="1581965" y="460557"/>
                    <a:pt x="1619114" y="462270"/>
                    <a:pt x="1656644" y="459032"/>
                  </a:cubicBezTo>
                  <a:cubicBezTo>
                    <a:pt x="1659502" y="458841"/>
                    <a:pt x="1663312" y="459223"/>
                    <a:pt x="1665406" y="460747"/>
                  </a:cubicBezTo>
                  <a:cubicBezTo>
                    <a:pt x="1678360" y="470843"/>
                    <a:pt x="1691887" y="471605"/>
                    <a:pt x="1708461" y="473318"/>
                  </a:cubicBezTo>
                  <a:cubicBezTo>
                    <a:pt x="1731894" y="475797"/>
                    <a:pt x="1753421" y="474081"/>
                    <a:pt x="1775140" y="469891"/>
                  </a:cubicBezTo>
                  <a:cubicBezTo>
                    <a:pt x="1790952" y="466843"/>
                    <a:pt x="1806953" y="460557"/>
                    <a:pt x="1821051" y="452554"/>
                  </a:cubicBezTo>
                  <a:cubicBezTo>
                    <a:pt x="1840672" y="441314"/>
                    <a:pt x="1859535" y="436934"/>
                    <a:pt x="1878203" y="451792"/>
                  </a:cubicBezTo>
                  <a:cubicBezTo>
                    <a:pt x="1898396" y="467605"/>
                    <a:pt x="1921257" y="462081"/>
                    <a:pt x="1943547" y="462651"/>
                  </a:cubicBezTo>
                  <a:cubicBezTo>
                    <a:pt x="1953262" y="462843"/>
                    <a:pt x="1963550" y="462461"/>
                    <a:pt x="1972884" y="464937"/>
                  </a:cubicBezTo>
                  <a:cubicBezTo>
                    <a:pt x="1999935" y="471987"/>
                    <a:pt x="2026036" y="482655"/>
                    <a:pt x="2053469" y="487417"/>
                  </a:cubicBezTo>
                  <a:cubicBezTo>
                    <a:pt x="2068710" y="490084"/>
                    <a:pt x="2085664" y="485321"/>
                    <a:pt x="2101477" y="481893"/>
                  </a:cubicBezTo>
                  <a:cubicBezTo>
                    <a:pt x="2117479" y="478273"/>
                    <a:pt x="2133290" y="472749"/>
                    <a:pt x="2148722" y="467033"/>
                  </a:cubicBezTo>
                  <a:cubicBezTo>
                    <a:pt x="2159199" y="463223"/>
                    <a:pt x="2170629" y="459603"/>
                    <a:pt x="2179011" y="452744"/>
                  </a:cubicBezTo>
                  <a:cubicBezTo>
                    <a:pt x="2198064" y="437124"/>
                    <a:pt x="2217685" y="434455"/>
                    <a:pt x="2240165" y="442648"/>
                  </a:cubicBezTo>
                  <a:cubicBezTo>
                    <a:pt x="2243593" y="443982"/>
                    <a:pt x="2247594" y="443982"/>
                    <a:pt x="2251404" y="444172"/>
                  </a:cubicBezTo>
                  <a:cubicBezTo>
                    <a:pt x="2312370" y="448172"/>
                    <a:pt x="2373330" y="450650"/>
                    <a:pt x="2433912" y="456746"/>
                  </a:cubicBezTo>
                  <a:cubicBezTo>
                    <a:pt x="2458485" y="459223"/>
                    <a:pt x="2482107" y="470081"/>
                    <a:pt x="2506302" y="476939"/>
                  </a:cubicBezTo>
                  <a:cubicBezTo>
                    <a:pt x="2511256" y="478273"/>
                    <a:pt x="2516783" y="480369"/>
                    <a:pt x="2521735" y="479415"/>
                  </a:cubicBezTo>
                  <a:cubicBezTo>
                    <a:pt x="2575647" y="469891"/>
                    <a:pt x="2626132" y="483797"/>
                    <a:pt x="2675854" y="502086"/>
                  </a:cubicBezTo>
                  <a:cubicBezTo>
                    <a:pt x="2680996" y="503992"/>
                    <a:pt x="2687282" y="503419"/>
                    <a:pt x="2692998" y="503038"/>
                  </a:cubicBezTo>
                  <a:cubicBezTo>
                    <a:pt x="2709003" y="501706"/>
                    <a:pt x="2726337" y="495038"/>
                    <a:pt x="2740816" y="499037"/>
                  </a:cubicBezTo>
                  <a:cubicBezTo>
                    <a:pt x="2779297" y="510088"/>
                    <a:pt x="2817398" y="523423"/>
                    <a:pt x="2853596" y="540187"/>
                  </a:cubicBezTo>
                  <a:cubicBezTo>
                    <a:pt x="2890365" y="557142"/>
                    <a:pt x="2924464" y="571430"/>
                    <a:pt x="2966565" y="554286"/>
                  </a:cubicBezTo>
                  <a:cubicBezTo>
                    <a:pt x="2984472" y="547045"/>
                    <a:pt x="3008095" y="552190"/>
                    <a:pt x="3028671" y="554094"/>
                  </a:cubicBezTo>
                  <a:cubicBezTo>
                    <a:pt x="3043720" y="555618"/>
                    <a:pt x="3058198" y="564192"/>
                    <a:pt x="3073059" y="564192"/>
                  </a:cubicBezTo>
                  <a:cubicBezTo>
                    <a:pt x="3112686" y="564192"/>
                    <a:pt x="3147927" y="574288"/>
                    <a:pt x="3182219" y="594862"/>
                  </a:cubicBezTo>
                  <a:cubicBezTo>
                    <a:pt x="3195557" y="602863"/>
                    <a:pt x="3216322" y="597529"/>
                    <a:pt x="3233656" y="599625"/>
                  </a:cubicBezTo>
                  <a:cubicBezTo>
                    <a:pt x="3251947" y="602101"/>
                    <a:pt x="3270804" y="604387"/>
                    <a:pt x="3288332" y="609914"/>
                  </a:cubicBezTo>
                  <a:cubicBezTo>
                    <a:pt x="3333672" y="624392"/>
                    <a:pt x="3378441" y="640774"/>
                    <a:pt x="3423591" y="656015"/>
                  </a:cubicBezTo>
                  <a:cubicBezTo>
                    <a:pt x="3460738" y="668590"/>
                    <a:pt x="3497317" y="658683"/>
                    <a:pt x="3534084" y="653349"/>
                  </a:cubicBezTo>
                  <a:cubicBezTo>
                    <a:pt x="3557137" y="649919"/>
                    <a:pt x="3578662" y="641727"/>
                    <a:pt x="3604571" y="653918"/>
                  </a:cubicBezTo>
                  <a:cubicBezTo>
                    <a:pt x="3629338" y="665541"/>
                    <a:pt x="3660771" y="662873"/>
                    <a:pt x="3688586" y="669160"/>
                  </a:cubicBezTo>
                  <a:cubicBezTo>
                    <a:pt x="3712020" y="674494"/>
                    <a:pt x="3734687" y="683068"/>
                    <a:pt x="3757358" y="691450"/>
                  </a:cubicBezTo>
                  <a:cubicBezTo>
                    <a:pt x="3788221" y="702881"/>
                    <a:pt x="3818700" y="714881"/>
                    <a:pt x="3852421" y="709167"/>
                  </a:cubicBezTo>
                  <a:cubicBezTo>
                    <a:pt x="3890714" y="702689"/>
                    <a:pt x="3917001" y="727073"/>
                    <a:pt x="3947104" y="743267"/>
                  </a:cubicBezTo>
                  <a:cubicBezTo>
                    <a:pt x="3967869" y="754316"/>
                    <a:pt x="3990538" y="762509"/>
                    <a:pt x="4013208" y="769367"/>
                  </a:cubicBezTo>
                  <a:cubicBezTo>
                    <a:pt x="4043497" y="778321"/>
                    <a:pt x="4074740" y="783655"/>
                    <a:pt x="4105222" y="792418"/>
                  </a:cubicBezTo>
                  <a:cubicBezTo>
                    <a:pt x="4151325" y="805561"/>
                    <a:pt x="4198001" y="815850"/>
                    <a:pt x="4246006" y="808610"/>
                  </a:cubicBezTo>
                  <a:cubicBezTo>
                    <a:pt x="4268105" y="805372"/>
                    <a:pt x="4288682" y="805561"/>
                    <a:pt x="4310779" y="810326"/>
                  </a:cubicBezTo>
                  <a:cubicBezTo>
                    <a:pt x="4346974" y="818136"/>
                    <a:pt x="4384123" y="819089"/>
                    <a:pt x="4413272" y="848235"/>
                  </a:cubicBezTo>
                  <a:cubicBezTo>
                    <a:pt x="4423558" y="858524"/>
                    <a:pt x="4442037" y="861190"/>
                    <a:pt x="4457087" y="866524"/>
                  </a:cubicBezTo>
                  <a:cubicBezTo>
                    <a:pt x="4474424" y="872812"/>
                    <a:pt x="4487186" y="869572"/>
                    <a:pt x="4496523" y="851284"/>
                  </a:cubicBezTo>
                  <a:cubicBezTo>
                    <a:pt x="4500713" y="843093"/>
                    <a:pt x="4512715" y="835091"/>
                    <a:pt x="4522050" y="833757"/>
                  </a:cubicBezTo>
                  <a:cubicBezTo>
                    <a:pt x="4550055" y="829757"/>
                    <a:pt x="4575773" y="835663"/>
                    <a:pt x="4602824" y="848618"/>
                  </a:cubicBezTo>
                  <a:cubicBezTo>
                    <a:pt x="4628161" y="860810"/>
                    <a:pt x="4659786" y="859476"/>
                    <a:pt x="4688553" y="864238"/>
                  </a:cubicBezTo>
                  <a:cubicBezTo>
                    <a:pt x="4708936" y="867668"/>
                    <a:pt x="4729321" y="874716"/>
                    <a:pt x="4749895" y="874716"/>
                  </a:cubicBezTo>
                  <a:cubicBezTo>
                    <a:pt x="4775424" y="874716"/>
                    <a:pt x="4800761" y="868620"/>
                    <a:pt x="4826480" y="866334"/>
                  </a:cubicBezTo>
                  <a:cubicBezTo>
                    <a:pt x="4846482" y="864430"/>
                    <a:pt x="4866867" y="865192"/>
                    <a:pt x="4886870" y="862906"/>
                  </a:cubicBezTo>
                  <a:cubicBezTo>
                    <a:pt x="4903254" y="861190"/>
                    <a:pt x="4919447" y="856810"/>
                    <a:pt x="4935639" y="853190"/>
                  </a:cubicBezTo>
                  <a:cubicBezTo>
                    <a:pt x="4941546" y="851856"/>
                    <a:pt x="4947452" y="846711"/>
                    <a:pt x="4952784" y="847473"/>
                  </a:cubicBezTo>
                  <a:cubicBezTo>
                    <a:pt x="5005745" y="855666"/>
                    <a:pt x="5043847" y="819089"/>
                    <a:pt x="5088617" y="802896"/>
                  </a:cubicBezTo>
                  <a:cubicBezTo>
                    <a:pt x="5135672" y="785749"/>
                    <a:pt x="5181204" y="759461"/>
                    <a:pt x="5233781" y="767271"/>
                  </a:cubicBezTo>
                  <a:cubicBezTo>
                    <a:pt x="5265596" y="772033"/>
                    <a:pt x="5296267" y="783083"/>
                    <a:pt x="5327893" y="789752"/>
                  </a:cubicBezTo>
                  <a:cubicBezTo>
                    <a:pt x="5339132" y="792038"/>
                    <a:pt x="5351705" y="791656"/>
                    <a:pt x="5362946" y="789370"/>
                  </a:cubicBezTo>
                  <a:cubicBezTo>
                    <a:pt x="5417240" y="778891"/>
                    <a:pt x="5470771" y="777367"/>
                    <a:pt x="5524115" y="794514"/>
                  </a:cubicBezTo>
                  <a:cubicBezTo>
                    <a:pt x="5533257" y="797372"/>
                    <a:pt x="5542974" y="800038"/>
                    <a:pt x="5552500" y="800038"/>
                  </a:cubicBezTo>
                  <a:cubicBezTo>
                    <a:pt x="5604697" y="800038"/>
                    <a:pt x="5655944" y="796038"/>
                    <a:pt x="5705857" y="777367"/>
                  </a:cubicBezTo>
                  <a:cubicBezTo>
                    <a:pt x="5722622" y="771080"/>
                    <a:pt x="5743006" y="775081"/>
                    <a:pt x="5761485" y="773557"/>
                  </a:cubicBezTo>
                  <a:cubicBezTo>
                    <a:pt x="5778629" y="772224"/>
                    <a:pt x="5796156" y="771653"/>
                    <a:pt x="5812731" y="767271"/>
                  </a:cubicBezTo>
                  <a:cubicBezTo>
                    <a:pt x="5836925" y="760795"/>
                    <a:pt x="5859404" y="760033"/>
                    <a:pt x="5884361" y="765747"/>
                  </a:cubicBezTo>
                  <a:cubicBezTo>
                    <a:pt x="5908174" y="771080"/>
                    <a:pt x="5933892" y="768415"/>
                    <a:pt x="5958660" y="768605"/>
                  </a:cubicBezTo>
                  <a:cubicBezTo>
                    <a:pt x="5986282" y="768795"/>
                    <a:pt x="6013906" y="768984"/>
                    <a:pt x="6041528" y="768033"/>
                  </a:cubicBezTo>
                  <a:cubicBezTo>
                    <a:pt x="6052579" y="767653"/>
                    <a:pt x="6065151" y="760033"/>
                    <a:pt x="6074297" y="763081"/>
                  </a:cubicBezTo>
                  <a:cubicBezTo>
                    <a:pt x="6103824" y="773366"/>
                    <a:pt x="6133353" y="760985"/>
                    <a:pt x="6162880" y="766509"/>
                  </a:cubicBezTo>
                  <a:cubicBezTo>
                    <a:pt x="6177360" y="769367"/>
                    <a:pt x="6193743" y="761557"/>
                    <a:pt x="6209364" y="760795"/>
                  </a:cubicBezTo>
                  <a:cubicBezTo>
                    <a:pt x="6234892" y="759461"/>
                    <a:pt x="6260419" y="760033"/>
                    <a:pt x="6285948" y="759651"/>
                  </a:cubicBezTo>
                  <a:cubicBezTo>
                    <a:pt x="6294330" y="759461"/>
                    <a:pt x="6302523" y="758699"/>
                    <a:pt x="6310905" y="758316"/>
                  </a:cubicBezTo>
                  <a:cubicBezTo>
                    <a:pt x="6318335" y="757936"/>
                    <a:pt x="6326145" y="756222"/>
                    <a:pt x="6333194" y="757554"/>
                  </a:cubicBezTo>
                  <a:cubicBezTo>
                    <a:pt x="6358723" y="762318"/>
                    <a:pt x="6383869" y="770129"/>
                    <a:pt x="6409586" y="773177"/>
                  </a:cubicBezTo>
                  <a:cubicBezTo>
                    <a:pt x="6431875" y="775843"/>
                    <a:pt x="6454928" y="772224"/>
                    <a:pt x="6477407" y="774129"/>
                  </a:cubicBezTo>
                  <a:cubicBezTo>
                    <a:pt x="6517032" y="777367"/>
                    <a:pt x="6556657" y="783083"/>
                    <a:pt x="6596283" y="786703"/>
                  </a:cubicBezTo>
                  <a:cubicBezTo>
                    <a:pt x="6604857" y="787465"/>
                    <a:pt x="6613809" y="782701"/>
                    <a:pt x="6622573" y="782321"/>
                  </a:cubicBezTo>
                  <a:cubicBezTo>
                    <a:pt x="6650006" y="781369"/>
                    <a:pt x="6677439" y="781177"/>
                    <a:pt x="6704872" y="780607"/>
                  </a:cubicBezTo>
                  <a:cubicBezTo>
                    <a:pt x="6720493" y="780415"/>
                    <a:pt x="6736305" y="780987"/>
                    <a:pt x="6751738" y="779273"/>
                  </a:cubicBezTo>
                  <a:cubicBezTo>
                    <a:pt x="6772120" y="776987"/>
                    <a:pt x="6790599" y="773557"/>
                    <a:pt x="6809650" y="788417"/>
                  </a:cubicBezTo>
                  <a:cubicBezTo>
                    <a:pt x="6816984" y="794180"/>
                    <a:pt x="6824819" y="797942"/>
                    <a:pt x="6832976" y="8004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4E59A2A1-1352-47AA-80C2-0FF537594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2403998" y="2991370"/>
              <a:ext cx="6857455" cy="874716"/>
            </a:xfrm>
            <a:custGeom>
              <a:avLst/>
              <a:gdLst>
                <a:gd name="connsiteX0" fmla="*/ 6857455 w 6857455"/>
                <a:gd name="connsiteY0" fmla="*/ 804643 h 874716"/>
                <a:gd name="connsiteX1" fmla="*/ 6857455 w 6857455"/>
                <a:gd name="connsiteY1" fmla="*/ 562246 h 874716"/>
                <a:gd name="connsiteX2" fmla="*/ 6829178 w 6857455"/>
                <a:gd name="connsiteY2" fmla="*/ 551284 h 874716"/>
                <a:gd name="connsiteX3" fmla="*/ 6766024 w 6857455"/>
                <a:gd name="connsiteY3" fmla="*/ 500372 h 874716"/>
                <a:gd name="connsiteX4" fmla="*/ 6734971 w 6857455"/>
                <a:gd name="connsiteY4" fmla="*/ 500944 h 874716"/>
                <a:gd name="connsiteX5" fmla="*/ 6683915 w 6857455"/>
                <a:gd name="connsiteY5" fmla="*/ 507040 h 874716"/>
                <a:gd name="connsiteX6" fmla="*/ 6628860 w 6857455"/>
                <a:gd name="connsiteY6" fmla="*/ 495418 h 874716"/>
                <a:gd name="connsiteX7" fmla="*/ 6588662 w 6857455"/>
                <a:gd name="connsiteY7" fmla="*/ 487227 h 874716"/>
                <a:gd name="connsiteX8" fmla="*/ 6476074 w 6857455"/>
                <a:gd name="connsiteY8" fmla="*/ 511230 h 874716"/>
                <a:gd name="connsiteX9" fmla="*/ 6382345 w 6857455"/>
                <a:gd name="connsiteY9" fmla="*/ 534853 h 874716"/>
                <a:gd name="connsiteX10" fmla="*/ 6369391 w 6857455"/>
                <a:gd name="connsiteY10" fmla="*/ 531615 h 874716"/>
                <a:gd name="connsiteX11" fmla="*/ 6244799 w 6857455"/>
                <a:gd name="connsiteY11" fmla="*/ 512182 h 874716"/>
                <a:gd name="connsiteX12" fmla="*/ 6190315 w 6857455"/>
                <a:gd name="connsiteY12" fmla="*/ 485703 h 874716"/>
                <a:gd name="connsiteX13" fmla="*/ 6115446 w 6857455"/>
                <a:gd name="connsiteY13" fmla="*/ 462270 h 874716"/>
                <a:gd name="connsiteX14" fmla="*/ 6032194 w 6857455"/>
                <a:gd name="connsiteY14" fmla="*/ 434266 h 874716"/>
                <a:gd name="connsiteX15" fmla="*/ 5971042 w 6857455"/>
                <a:gd name="connsiteY15" fmla="*/ 420738 h 874716"/>
                <a:gd name="connsiteX16" fmla="*/ 5880933 w 6857455"/>
                <a:gd name="connsiteY16" fmla="*/ 430646 h 874716"/>
                <a:gd name="connsiteX17" fmla="*/ 5862452 w 6857455"/>
                <a:gd name="connsiteY17" fmla="*/ 438648 h 874716"/>
                <a:gd name="connsiteX18" fmla="*/ 5685283 w 6857455"/>
                <a:gd name="connsiteY18" fmla="*/ 498658 h 874716"/>
                <a:gd name="connsiteX19" fmla="*/ 5567169 w 6857455"/>
                <a:gd name="connsiteY19" fmla="*/ 499420 h 874716"/>
                <a:gd name="connsiteX20" fmla="*/ 5527923 w 6857455"/>
                <a:gd name="connsiteY20" fmla="*/ 490466 h 874716"/>
                <a:gd name="connsiteX21" fmla="*/ 5456292 w 6857455"/>
                <a:gd name="connsiteY21" fmla="*/ 450650 h 874716"/>
                <a:gd name="connsiteX22" fmla="*/ 5424670 w 6857455"/>
                <a:gd name="connsiteY22" fmla="*/ 444934 h 874716"/>
                <a:gd name="connsiteX23" fmla="*/ 5368662 w 6857455"/>
                <a:gd name="connsiteY23" fmla="*/ 441124 h 874716"/>
                <a:gd name="connsiteX24" fmla="*/ 5247118 w 6857455"/>
                <a:gd name="connsiteY24" fmla="*/ 444934 h 874716"/>
                <a:gd name="connsiteX25" fmla="*/ 5088617 w 6857455"/>
                <a:gd name="connsiteY25" fmla="*/ 428742 h 874716"/>
                <a:gd name="connsiteX26" fmla="*/ 5025750 w 6857455"/>
                <a:gd name="connsiteY26" fmla="*/ 433694 h 874716"/>
                <a:gd name="connsiteX27" fmla="*/ 4957930 w 6857455"/>
                <a:gd name="connsiteY27" fmla="*/ 442268 h 874716"/>
                <a:gd name="connsiteX28" fmla="*/ 4938116 w 6857455"/>
                <a:gd name="connsiteY28" fmla="*/ 441886 h 874716"/>
                <a:gd name="connsiteX29" fmla="*/ 4833910 w 6857455"/>
                <a:gd name="connsiteY29" fmla="*/ 421693 h 874716"/>
                <a:gd name="connsiteX30" fmla="*/ 4810095 w 6857455"/>
                <a:gd name="connsiteY30" fmla="*/ 408167 h 874716"/>
                <a:gd name="connsiteX31" fmla="*/ 4747991 w 6857455"/>
                <a:gd name="connsiteY31" fmla="*/ 413691 h 874716"/>
                <a:gd name="connsiteX32" fmla="*/ 4692745 w 6857455"/>
                <a:gd name="connsiteY32" fmla="*/ 435790 h 874716"/>
                <a:gd name="connsiteX33" fmla="*/ 4375933 w 6857455"/>
                <a:gd name="connsiteY33" fmla="*/ 483417 h 874716"/>
                <a:gd name="connsiteX34" fmla="*/ 4185426 w 6857455"/>
                <a:gd name="connsiteY34" fmla="*/ 484179 h 874716"/>
                <a:gd name="connsiteX35" fmla="*/ 4052072 w 6857455"/>
                <a:gd name="connsiteY35" fmla="*/ 505134 h 874716"/>
                <a:gd name="connsiteX36" fmla="*/ 4029973 w 6857455"/>
                <a:gd name="connsiteY36" fmla="*/ 527233 h 874716"/>
                <a:gd name="connsiteX37" fmla="*/ 3948626 w 6857455"/>
                <a:gd name="connsiteY37" fmla="*/ 550666 h 874716"/>
                <a:gd name="connsiteX38" fmla="*/ 3871280 w 6857455"/>
                <a:gd name="connsiteY38" fmla="*/ 502275 h 874716"/>
                <a:gd name="connsiteX39" fmla="*/ 3774312 w 6857455"/>
                <a:gd name="connsiteY39" fmla="*/ 429122 h 874716"/>
                <a:gd name="connsiteX40" fmla="*/ 3721543 w 6857455"/>
                <a:gd name="connsiteY40" fmla="*/ 428552 h 874716"/>
                <a:gd name="connsiteX41" fmla="*/ 3612763 w 6857455"/>
                <a:gd name="connsiteY41" fmla="*/ 414263 h 874716"/>
                <a:gd name="connsiteX42" fmla="*/ 3537323 w 6857455"/>
                <a:gd name="connsiteY42" fmla="*/ 389878 h 874716"/>
                <a:gd name="connsiteX43" fmla="*/ 3431593 w 6857455"/>
                <a:gd name="connsiteY43" fmla="*/ 360921 h 874716"/>
                <a:gd name="connsiteX44" fmla="*/ 3392158 w 6857455"/>
                <a:gd name="connsiteY44" fmla="*/ 345681 h 874716"/>
                <a:gd name="connsiteX45" fmla="*/ 3297856 w 6857455"/>
                <a:gd name="connsiteY45" fmla="*/ 323010 h 874716"/>
                <a:gd name="connsiteX46" fmla="*/ 3219748 w 6857455"/>
                <a:gd name="connsiteY46" fmla="*/ 308151 h 874716"/>
                <a:gd name="connsiteX47" fmla="*/ 3156692 w 6857455"/>
                <a:gd name="connsiteY47" fmla="*/ 261668 h 874716"/>
                <a:gd name="connsiteX48" fmla="*/ 3136497 w 6857455"/>
                <a:gd name="connsiteY48" fmla="*/ 237663 h 874716"/>
                <a:gd name="connsiteX49" fmla="*/ 3119733 w 6857455"/>
                <a:gd name="connsiteY49" fmla="*/ 222233 h 874716"/>
                <a:gd name="connsiteX50" fmla="*/ 3045436 w 6857455"/>
                <a:gd name="connsiteY50" fmla="*/ 131742 h 874716"/>
                <a:gd name="connsiteX51" fmla="*/ 3037054 w 6857455"/>
                <a:gd name="connsiteY51" fmla="*/ 124121 h 874716"/>
                <a:gd name="connsiteX52" fmla="*/ 2936466 w 6857455"/>
                <a:gd name="connsiteY52" fmla="*/ 82400 h 874716"/>
                <a:gd name="connsiteX53" fmla="*/ 2901031 w 6857455"/>
                <a:gd name="connsiteY53" fmla="*/ 59731 h 874716"/>
                <a:gd name="connsiteX54" fmla="*/ 2828259 w 6857455"/>
                <a:gd name="connsiteY54" fmla="*/ 3149 h 874716"/>
                <a:gd name="connsiteX55" fmla="*/ 2799492 w 6857455"/>
                <a:gd name="connsiteY55" fmla="*/ 1245 h 874716"/>
                <a:gd name="connsiteX56" fmla="*/ 2693570 w 6857455"/>
                <a:gd name="connsiteY56" fmla="*/ 35154 h 874716"/>
                <a:gd name="connsiteX57" fmla="*/ 2639847 w 6857455"/>
                <a:gd name="connsiteY57" fmla="*/ 73448 h 874716"/>
                <a:gd name="connsiteX58" fmla="*/ 2621178 w 6857455"/>
                <a:gd name="connsiteY58" fmla="*/ 88688 h 874716"/>
                <a:gd name="connsiteX59" fmla="*/ 2489348 w 6857455"/>
                <a:gd name="connsiteY59" fmla="*/ 72304 h 874716"/>
                <a:gd name="connsiteX60" fmla="*/ 2452580 w 6857455"/>
                <a:gd name="connsiteY60" fmla="*/ 68683 h 874716"/>
                <a:gd name="connsiteX61" fmla="*/ 2326464 w 6857455"/>
                <a:gd name="connsiteY61" fmla="*/ 50395 h 874716"/>
                <a:gd name="connsiteX62" fmla="*/ 2300365 w 6857455"/>
                <a:gd name="connsiteY62" fmla="*/ 54777 h 874716"/>
                <a:gd name="connsiteX63" fmla="*/ 2130434 w 6857455"/>
                <a:gd name="connsiteY63" fmla="*/ 58397 h 874716"/>
                <a:gd name="connsiteX64" fmla="*/ 2118621 w 6857455"/>
                <a:gd name="connsiteY64" fmla="*/ 47919 h 874716"/>
                <a:gd name="connsiteX65" fmla="*/ 2057659 w 6857455"/>
                <a:gd name="connsiteY65" fmla="*/ 16866 h 874716"/>
                <a:gd name="connsiteX66" fmla="*/ 1976314 w 6857455"/>
                <a:gd name="connsiteY66" fmla="*/ 8865 h 874716"/>
                <a:gd name="connsiteX67" fmla="*/ 1961454 w 6857455"/>
                <a:gd name="connsiteY67" fmla="*/ 11724 h 874716"/>
                <a:gd name="connsiteX68" fmla="*/ 1906588 w 6857455"/>
                <a:gd name="connsiteY68" fmla="*/ 30964 h 874716"/>
                <a:gd name="connsiteX69" fmla="*/ 1783330 w 6857455"/>
                <a:gd name="connsiteY69" fmla="*/ 48871 h 874716"/>
                <a:gd name="connsiteX70" fmla="*/ 1759327 w 6857455"/>
                <a:gd name="connsiteY70" fmla="*/ 55349 h 874716"/>
                <a:gd name="connsiteX71" fmla="*/ 1716082 w 6857455"/>
                <a:gd name="connsiteY71" fmla="*/ 65445 h 874716"/>
                <a:gd name="connsiteX72" fmla="*/ 1598920 w 6857455"/>
                <a:gd name="connsiteY72" fmla="*/ 72114 h 874716"/>
                <a:gd name="connsiteX73" fmla="*/ 1542150 w 6857455"/>
                <a:gd name="connsiteY73" fmla="*/ 62207 h 874716"/>
                <a:gd name="connsiteX74" fmla="*/ 1516813 w 6857455"/>
                <a:gd name="connsiteY74" fmla="*/ 62779 h 874716"/>
                <a:gd name="connsiteX75" fmla="*/ 1432228 w 6857455"/>
                <a:gd name="connsiteY75" fmla="*/ 88116 h 874716"/>
                <a:gd name="connsiteX76" fmla="*/ 1224765 w 6857455"/>
                <a:gd name="connsiteY76" fmla="*/ 71924 h 874716"/>
                <a:gd name="connsiteX77" fmla="*/ 1159231 w 6857455"/>
                <a:gd name="connsiteY77" fmla="*/ 58207 h 874716"/>
                <a:gd name="connsiteX78" fmla="*/ 1124370 w 6857455"/>
                <a:gd name="connsiteY78" fmla="*/ 56301 h 874716"/>
                <a:gd name="connsiteX79" fmla="*/ 1075600 w 6857455"/>
                <a:gd name="connsiteY79" fmla="*/ 75542 h 874716"/>
                <a:gd name="connsiteX80" fmla="*/ 986633 w 6857455"/>
                <a:gd name="connsiteY80" fmla="*/ 79162 h 874716"/>
                <a:gd name="connsiteX81" fmla="*/ 861089 w 6857455"/>
                <a:gd name="connsiteY81" fmla="*/ 76304 h 874716"/>
                <a:gd name="connsiteX82" fmla="*/ 759168 w 6857455"/>
                <a:gd name="connsiteY82" fmla="*/ 104689 h 874716"/>
                <a:gd name="connsiteX83" fmla="*/ 723735 w 6857455"/>
                <a:gd name="connsiteY83" fmla="*/ 140696 h 874716"/>
                <a:gd name="connsiteX84" fmla="*/ 647532 w 6857455"/>
                <a:gd name="connsiteY84" fmla="*/ 147934 h 874716"/>
                <a:gd name="connsiteX85" fmla="*/ 552659 w 6857455"/>
                <a:gd name="connsiteY85" fmla="*/ 95926 h 874716"/>
                <a:gd name="connsiteX86" fmla="*/ 541800 w 6857455"/>
                <a:gd name="connsiteY86" fmla="*/ 97640 h 874716"/>
                <a:gd name="connsiteX87" fmla="*/ 375107 w 6857455"/>
                <a:gd name="connsiteY87" fmla="*/ 123169 h 874716"/>
                <a:gd name="connsiteX88" fmla="*/ 273567 w 6857455"/>
                <a:gd name="connsiteY88" fmla="*/ 145458 h 874716"/>
                <a:gd name="connsiteX89" fmla="*/ 264043 w 6857455"/>
                <a:gd name="connsiteY89" fmla="*/ 154792 h 874716"/>
                <a:gd name="connsiteX90" fmla="*/ 169360 w 6857455"/>
                <a:gd name="connsiteY90" fmla="*/ 177273 h 874716"/>
                <a:gd name="connsiteX91" fmla="*/ 89347 w 6857455"/>
                <a:gd name="connsiteY91" fmla="*/ 157460 h 874716"/>
                <a:gd name="connsiteX92" fmla="*/ 34291 w 6857455"/>
                <a:gd name="connsiteY92" fmla="*/ 145268 h 874716"/>
                <a:gd name="connsiteX93" fmla="*/ 0 w 6857455"/>
                <a:gd name="connsiteY93" fmla="*/ 142056 h 874716"/>
                <a:gd name="connsiteX94" fmla="*/ 0 w 6857455"/>
                <a:gd name="connsiteY94" fmla="*/ 849556 h 874716"/>
                <a:gd name="connsiteX95" fmla="*/ 60652 w 6857455"/>
                <a:gd name="connsiteY95" fmla="*/ 844783 h 874716"/>
                <a:gd name="connsiteX96" fmla="*/ 119068 w 6857455"/>
                <a:gd name="connsiteY96" fmla="*/ 827281 h 874716"/>
                <a:gd name="connsiteX97" fmla="*/ 171840 w 6857455"/>
                <a:gd name="connsiteY97" fmla="*/ 804420 h 874716"/>
                <a:gd name="connsiteX98" fmla="*/ 274329 w 6857455"/>
                <a:gd name="connsiteY98" fmla="*/ 794324 h 874716"/>
                <a:gd name="connsiteX99" fmla="*/ 306715 w 6857455"/>
                <a:gd name="connsiteY99" fmla="*/ 788798 h 874716"/>
                <a:gd name="connsiteX100" fmla="*/ 393967 w 6857455"/>
                <a:gd name="connsiteY100" fmla="*/ 765937 h 874716"/>
                <a:gd name="connsiteX101" fmla="*/ 493793 w 6857455"/>
                <a:gd name="connsiteY101" fmla="*/ 725549 h 874716"/>
                <a:gd name="connsiteX102" fmla="*/ 546373 w 6857455"/>
                <a:gd name="connsiteY102" fmla="*/ 740600 h 874716"/>
                <a:gd name="connsiteX103" fmla="*/ 730211 w 6857455"/>
                <a:gd name="connsiteY103" fmla="*/ 698116 h 874716"/>
                <a:gd name="connsiteX104" fmla="*/ 784889 w 6857455"/>
                <a:gd name="connsiteY104" fmla="*/ 676018 h 874716"/>
                <a:gd name="connsiteX105" fmla="*/ 800509 w 6857455"/>
                <a:gd name="connsiteY105" fmla="*/ 661349 h 874716"/>
                <a:gd name="connsiteX106" fmla="*/ 857661 w 6857455"/>
                <a:gd name="connsiteY106" fmla="*/ 626868 h 874716"/>
                <a:gd name="connsiteX107" fmla="*/ 949102 w 6857455"/>
                <a:gd name="connsiteY107" fmla="*/ 614676 h 874716"/>
                <a:gd name="connsiteX108" fmla="*/ 960342 w 6857455"/>
                <a:gd name="connsiteY108" fmla="*/ 607435 h 874716"/>
                <a:gd name="connsiteX109" fmla="*/ 977109 w 6857455"/>
                <a:gd name="connsiteY109" fmla="*/ 595815 h 874716"/>
                <a:gd name="connsiteX110" fmla="*/ 1071218 w 6857455"/>
                <a:gd name="connsiteY110" fmla="*/ 575240 h 874716"/>
                <a:gd name="connsiteX111" fmla="*/ 1091983 w 6857455"/>
                <a:gd name="connsiteY111" fmla="*/ 568764 h 874716"/>
                <a:gd name="connsiteX112" fmla="*/ 1109321 w 6857455"/>
                <a:gd name="connsiteY112" fmla="*/ 557904 h 874716"/>
                <a:gd name="connsiteX113" fmla="*/ 1162279 w 6857455"/>
                <a:gd name="connsiteY113" fmla="*/ 532949 h 874716"/>
                <a:gd name="connsiteX114" fmla="*/ 1206097 w 6857455"/>
                <a:gd name="connsiteY114" fmla="*/ 532187 h 874716"/>
                <a:gd name="connsiteX115" fmla="*/ 1266867 w 6857455"/>
                <a:gd name="connsiteY115" fmla="*/ 518088 h 874716"/>
                <a:gd name="connsiteX116" fmla="*/ 1380219 w 6857455"/>
                <a:gd name="connsiteY116" fmla="*/ 504182 h 874716"/>
                <a:gd name="connsiteX117" fmla="*/ 1403461 w 6857455"/>
                <a:gd name="connsiteY117" fmla="*/ 496180 h 874716"/>
                <a:gd name="connsiteX118" fmla="*/ 1544054 w 6857455"/>
                <a:gd name="connsiteY118" fmla="*/ 458268 h 874716"/>
                <a:gd name="connsiteX119" fmla="*/ 1656644 w 6857455"/>
                <a:gd name="connsiteY119" fmla="*/ 459032 h 874716"/>
                <a:gd name="connsiteX120" fmla="*/ 1665406 w 6857455"/>
                <a:gd name="connsiteY120" fmla="*/ 460747 h 874716"/>
                <a:gd name="connsiteX121" fmla="*/ 1708461 w 6857455"/>
                <a:gd name="connsiteY121" fmla="*/ 473318 h 874716"/>
                <a:gd name="connsiteX122" fmla="*/ 1775140 w 6857455"/>
                <a:gd name="connsiteY122" fmla="*/ 469891 h 874716"/>
                <a:gd name="connsiteX123" fmla="*/ 1821051 w 6857455"/>
                <a:gd name="connsiteY123" fmla="*/ 452554 h 874716"/>
                <a:gd name="connsiteX124" fmla="*/ 1878203 w 6857455"/>
                <a:gd name="connsiteY124" fmla="*/ 451792 h 874716"/>
                <a:gd name="connsiteX125" fmla="*/ 1943547 w 6857455"/>
                <a:gd name="connsiteY125" fmla="*/ 462651 h 874716"/>
                <a:gd name="connsiteX126" fmla="*/ 1972884 w 6857455"/>
                <a:gd name="connsiteY126" fmla="*/ 464937 h 874716"/>
                <a:gd name="connsiteX127" fmla="*/ 2053469 w 6857455"/>
                <a:gd name="connsiteY127" fmla="*/ 487417 h 874716"/>
                <a:gd name="connsiteX128" fmla="*/ 2101477 w 6857455"/>
                <a:gd name="connsiteY128" fmla="*/ 481893 h 874716"/>
                <a:gd name="connsiteX129" fmla="*/ 2148722 w 6857455"/>
                <a:gd name="connsiteY129" fmla="*/ 467033 h 874716"/>
                <a:gd name="connsiteX130" fmla="*/ 2179011 w 6857455"/>
                <a:gd name="connsiteY130" fmla="*/ 452744 h 874716"/>
                <a:gd name="connsiteX131" fmla="*/ 2240165 w 6857455"/>
                <a:gd name="connsiteY131" fmla="*/ 442648 h 874716"/>
                <a:gd name="connsiteX132" fmla="*/ 2251404 w 6857455"/>
                <a:gd name="connsiteY132" fmla="*/ 444172 h 874716"/>
                <a:gd name="connsiteX133" fmla="*/ 2433912 w 6857455"/>
                <a:gd name="connsiteY133" fmla="*/ 456746 h 874716"/>
                <a:gd name="connsiteX134" fmla="*/ 2506302 w 6857455"/>
                <a:gd name="connsiteY134" fmla="*/ 476939 h 874716"/>
                <a:gd name="connsiteX135" fmla="*/ 2521735 w 6857455"/>
                <a:gd name="connsiteY135" fmla="*/ 479415 h 874716"/>
                <a:gd name="connsiteX136" fmla="*/ 2675854 w 6857455"/>
                <a:gd name="connsiteY136" fmla="*/ 502086 h 874716"/>
                <a:gd name="connsiteX137" fmla="*/ 2692998 w 6857455"/>
                <a:gd name="connsiteY137" fmla="*/ 503038 h 874716"/>
                <a:gd name="connsiteX138" fmla="*/ 2740816 w 6857455"/>
                <a:gd name="connsiteY138" fmla="*/ 499037 h 874716"/>
                <a:gd name="connsiteX139" fmla="*/ 2853596 w 6857455"/>
                <a:gd name="connsiteY139" fmla="*/ 540187 h 874716"/>
                <a:gd name="connsiteX140" fmla="*/ 2966565 w 6857455"/>
                <a:gd name="connsiteY140" fmla="*/ 554286 h 874716"/>
                <a:gd name="connsiteX141" fmla="*/ 3028671 w 6857455"/>
                <a:gd name="connsiteY141" fmla="*/ 554094 h 874716"/>
                <a:gd name="connsiteX142" fmla="*/ 3073059 w 6857455"/>
                <a:gd name="connsiteY142" fmla="*/ 564192 h 874716"/>
                <a:gd name="connsiteX143" fmla="*/ 3182219 w 6857455"/>
                <a:gd name="connsiteY143" fmla="*/ 594862 h 874716"/>
                <a:gd name="connsiteX144" fmla="*/ 3233656 w 6857455"/>
                <a:gd name="connsiteY144" fmla="*/ 599625 h 874716"/>
                <a:gd name="connsiteX145" fmla="*/ 3288332 w 6857455"/>
                <a:gd name="connsiteY145" fmla="*/ 609914 h 874716"/>
                <a:gd name="connsiteX146" fmla="*/ 3423591 w 6857455"/>
                <a:gd name="connsiteY146" fmla="*/ 656015 h 874716"/>
                <a:gd name="connsiteX147" fmla="*/ 3534084 w 6857455"/>
                <a:gd name="connsiteY147" fmla="*/ 653349 h 874716"/>
                <a:gd name="connsiteX148" fmla="*/ 3604571 w 6857455"/>
                <a:gd name="connsiteY148" fmla="*/ 653918 h 874716"/>
                <a:gd name="connsiteX149" fmla="*/ 3688586 w 6857455"/>
                <a:gd name="connsiteY149" fmla="*/ 669160 h 874716"/>
                <a:gd name="connsiteX150" fmla="*/ 3757358 w 6857455"/>
                <a:gd name="connsiteY150" fmla="*/ 691450 h 874716"/>
                <a:gd name="connsiteX151" fmla="*/ 3852421 w 6857455"/>
                <a:gd name="connsiteY151" fmla="*/ 709167 h 874716"/>
                <a:gd name="connsiteX152" fmla="*/ 3947104 w 6857455"/>
                <a:gd name="connsiteY152" fmla="*/ 743267 h 874716"/>
                <a:gd name="connsiteX153" fmla="*/ 4013208 w 6857455"/>
                <a:gd name="connsiteY153" fmla="*/ 769367 h 874716"/>
                <a:gd name="connsiteX154" fmla="*/ 4105222 w 6857455"/>
                <a:gd name="connsiteY154" fmla="*/ 792417 h 874716"/>
                <a:gd name="connsiteX155" fmla="*/ 4246006 w 6857455"/>
                <a:gd name="connsiteY155" fmla="*/ 808610 h 874716"/>
                <a:gd name="connsiteX156" fmla="*/ 4310779 w 6857455"/>
                <a:gd name="connsiteY156" fmla="*/ 810326 h 874716"/>
                <a:gd name="connsiteX157" fmla="*/ 4413272 w 6857455"/>
                <a:gd name="connsiteY157" fmla="*/ 848235 h 874716"/>
                <a:gd name="connsiteX158" fmla="*/ 4457087 w 6857455"/>
                <a:gd name="connsiteY158" fmla="*/ 866524 h 874716"/>
                <a:gd name="connsiteX159" fmla="*/ 4496523 w 6857455"/>
                <a:gd name="connsiteY159" fmla="*/ 851284 h 874716"/>
                <a:gd name="connsiteX160" fmla="*/ 4522050 w 6857455"/>
                <a:gd name="connsiteY160" fmla="*/ 833757 h 874716"/>
                <a:gd name="connsiteX161" fmla="*/ 4602824 w 6857455"/>
                <a:gd name="connsiteY161" fmla="*/ 848618 h 874716"/>
                <a:gd name="connsiteX162" fmla="*/ 4688553 w 6857455"/>
                <a:gd name="connsiteY162" fmla="*/ 864238 h 874716"/>
                <a:gd name="connsiteX163" fmla="*/ 4749895 w 6857455"/>
                <a:gd name="connsiteY163" fmla="*/ 874716 h 874716"/>
                <a:gd name="connsiteX164" fmla="*/ 4826480 w 6857455"/>
                <a:gd name="connsiteY164" fmla="*/ 866334 h 874716"/>
                <a:gd name="connsiteX165" fmla="*/ 4886870 w 6857455"/>
                <a:gd name="connsiteY165" fmla="*/ 862906 h 874716"/>
                <a:gd name="connsiteX166" fmla="*/ 4935639 w 6857455"/>
                <a:gd name="connsiteY166" fmla="*/ 853190 h 874716"/>
                <a:gd name="connsiteX167" fmla="*/ 4952784 w 6857455"/>
                <a:gd name="connsiteY167" fmla="*/ 847473 h 874716"/>
                <a:gd name="connsiteX168" fmla="*/ 5088617 w 6857455"/>
                <a:gd name="connsiteY168" fmla="*/ 802896 h 874716"/>
                <a:gd name="connsiteX169" fmla="*/ 5233781 w 6857455"/>
                <a:gd name="connsiteY169" fmla="*/ 767271 h 874716"/>
                <a:gd name="connsiteX170" fmla="*/ 5327893 w 6857455"/>
                <a:gd name="connsiteY170" fmla="*/ 789752 h 874716"/>
                <a:gd name="connsiteX171" fmla="*/ 5362946 w 6857455"/>
                <a:gd name="connsiteY171" fmla="*/ 789370 h 874716"/>
                <a:gd name="connsiteX172" fmla="*/ 5524115 w 6857455"/>
                <a:gd name="connsiteY172" fmla="*/ 794514 h 874716"/>
                <a:gd name="connsiteX173" fmla="*/ 5552500 w 6857455"/>
                <a:gd name="connsiteY173" fmla="*/ 800038 h 874716"/>
                <a:gd name="connsiteX174" fmla="*/ 5705857 w 6857455"/>
                <a:gd name="connsiteY174" fmla="*/ 777367 h 874716"/>
                <a:gd name="connsiteX175" fmla="*/ 5761485 w 6857455"/>
                <a:gd name="connsiteY175" fmla="*/ 773557 h 874716"/>
                <a:gd name="connsiteX176" fmla="*/ 5812731 w 6857455"/>
                <a:gd name="connsiteY176" fmla="*/ 767271 h 874716"/>
                <a:gd name="connsiteX177" fmla="*/ 5884361 w 6857455"/>
                <a:gd name="connsiteY177" fmla="*/ 765747 h 874716"/>
                <a:gd name="connsiteX178" fmla="*/ 5958660 w 6857455"/>
                <a:gd name="connsiteY178" fmla="*/ 768605 h 874716"/>
                <a:gd name="connsiteX179" fmla="*/ 6041528 w 6857455"/>
                <a:gd name="connsiteY179" fmla="*/ 768033 h 874716"/>
                <a:gd name="connsiteX180" fmla="*/ 6074297 w 6857455"/>
                <a:gd name="connsiteY180" fmla="*/ 763081 h 874716"/>
                <a:gd name="connsiteX181" fmla="*/ 6162880 w 6857455"/>
                <a:gd name="connsiteY181" fmla="*/ 766509 h 874716"/>
                <a:gd name="connsiteX182" fmla="*/ 6209364 w 6857455"/>
                <a:gd name="connsiteY182" fmla="*/ 760795 h 874716"/>
                <a:gd name="connsiteX183" fmla="*/ 6285948 w 6857455"/>
                <a:gd name="connsiteY183" fmla="*/ 759651 h 874716"/>
                <a:gd name="connsiteX184" fmla="*/ 6310905 w 6857455"/>
                <a:gd name="connsiteY184" fmla="*/ 758316 h 874716"/>
                <a:gd name="connsiteX185" fmla="*/ 6333194 w 6857455"/>
                <a:gd name="connsiteY185" fmla="*/ 757554 h 874716"/>
                <a:gd name="connsiteX186" fmla="*/ 6409586 w 6857455"/>
                <a:gd name="connsiteY186" fmla="*/ 773177 h 874716"/>
                <a:gd name="connsiteX187" fmla="*/ 6477407 w 6857455"/>
                <a:gd name="connsiteY187" fmla="*/ 774129 h 874716"/>
                <a:gd name="connsiteX188" fmla="*/ 6596283 w 6857455"/>
                <a:gd name="connsiteY188" fmla="*/ 786703 h 874716"/>
                <a:gd name="connsiteX189" fmla="*/ 6622573 w 6857455"/>
                <a:gd name="connsiteY189" fmla="*/ 782321 h 874716"/>
                <a:gd name="connsiteX190" fmla="*/ 6704872 w 6857455"/>
                <a:gd name="connsiteY190" fmla="*/ 780607 h 874716"/>
                <a:gd name="connsiteX191" fmla="*/ 6751738 w 6857455"/>
                <a:gd name="connsiteY191" fmla="*/ 779273 h 874716"/>
                <a:gd name="connsiteX192" fmla="*/ 6809650 w 6857455"/>
                <a:gd name="connsiteY192" fmla="*/ 788417 h 874716"/>
                <a:gd name="connsiteX193" fmla="*/ 6832976 w 6857455"/>
                <a:gd name="connsiteY193" fmla="*/ 800428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6857455" h="874716">
                  <a:moveTo>
                    <a:pt x="6857455" y="804643"/>
                  </a:moveTo>
                  <a:lnTo>
                    <a:pt x="6857455" y="562246"/>
                  </a:lnTo>
                  <a:lnTo>
                    <a:pt x="6829178" y="551284"/>
                  </a:lnTo>
                  <a:cubicBezTo>
                    <a:pt x="6805745" y="539044"/>
                    <a:pt x="6784885" y="521708"/>
                    <a:pt x="6766024" y="500372"/>
                  </a:cubicBezTo>
                  <a:cubicBezTo>
                    <a:pt x="6755166" y="488179"/>
                    <a:pt x="6746784" y="486845"/>
                    <a:pt x="6734971" y="500944"/>
                  </a:cubicBezTo>
                  <a:cubicBezTo>
                    <a:pt x="6721257" y="517326"/>
                    <a:pt x="6701634" y="510850"/>
                    <a:pt x="6683915" y="507040"/>
                  </a:cubicBezTo>
                  <a:cubicBezTo>
                    <a:pt x="6665629" y="503230"/>
                    <a:pt x="6647148" y="499228"/>
                    <a:pt x="6628860" y="495418"/>
                  </a:cubicBezTo>
                  <a:cubicBezTo>
                    <a:pt x="6615335" y="492752"/>
                    <a:pt x="6601999" y="490466"/>
                    <a:pt x="6588662" y="487227"/>
                  </a:cubicBezTo>
                  <a:cubicBezTo>
                    <a:pt x="6547133" y="477129"/>
                    <a:pt x="6509794" y="480177"/>
                    <a:pt x="6476074" y="511230"/>
                  </a:cubicBezTo>
                  <a:cubicBezTo>
                    <a:pt x="6450356" y="535043"/>
                    <a:pt x="6417399" y="542093"/>
                    <a:pt x="6382345" y="534853"/>
                  </a:cubicBezTo>
                  <a:cubicBezTo>
                    <a:pt x="6377963" y="533901"/>
                    <a:pt x="6372439" y="530091"/>
                    <a:pt x="6369391" y="531615"/>
                  </a:cubicBezTo>
                  <a:cubicBezTo>
                    <a:pt x="6323479" y="553904"/>
                    <a:pt x="6287092" y="514658"/>
                    <a:pt x="6244799" y="512182"/>
                  </a:cubicBezTo>
                  <a:cubicBezTo>
                    <a:pt x="6226130" y="511040"/>
                    <a:pt x="6207079" y="496942"/>
                    <a:pt x="6190315" y="485703"/>
                  </a:cubicBezTo>
                  <a:cubicBezTo>
                    <a:pt x="6167262" y="470271"/>
                    <a:pt x="6146687" y="455412"/>
                    <a:pt x="6115446" y="462270"/>
                  </a:cubicBezTo>
                  <a:cubicBezTo>
                    <a:pt x="6084203" y="469319"/>
                    <a:pt x="6055627" y="456364"/>
                    <a:pt x="6032194" y="434266"/>
                  </a:cubicBezTo>
                  <a:cubicBezTo>
                    <a:pt x="6014287" y="417501"/>
                    <a:pt x="5994665" y="415977"/>
                    <a:pt x="5971042" y="420738"/>
                  </a:cubicBezTo>
                  <a:cubicBezTo>
                    <a:pt x="5941513" y="426645"/>
                    <a:pt x="5910842" y="427027"/>
                    <a:pt x="5880933" y="430646"/>
                  </a:cubicBezTo>
                  <a:cubicBezTo>
                    <a:pt x="5874454" y="431408"/>
                    <a:pt x="5866265" y="434076"/>
                    <a:pt x="5862452" y="438648"/>
                  </a:cubicBezTo>
                  <a:cubicBezTo>
                    <a:pt x="5815779" y="495418"/>
                    <a:pt x="5750055" y="495990"/>
                    <a:pt x="5685283" y="498658"/>
                  </a:cubicBezTo>
                  <a:cubicBezTo>
                    <a:pt x="5646039" y="500372"/>
                    <a:pt x="5606604" y="500372"/>
                    <a:pt x="5567169" y="499420"/>
                  </a:cubicBezTo>
                  <a:cubicBezTo>
                    <a:pt x="5553832" y="499228"/>
                    <a:pt x="5539736" y="496180"/>
                    <a:pt x="5527923" y="490466"/>
                  </a:cubicBezTo>
                  <a:cubicBezTo>
                    <a:pt x="5503348" y="478463"/>
                    <a:pt x="5480680" y="462843"/>
                    <a:pt x="5456292" y="450650"/>
                  </a:cubicBezTo>
                  <a:cubicBezTo>
                    <a:pt x="5447151" y="445886"/>
                    <a:pt x="5435338" y="445696"/>
                    <a:pt x="5424670" y="444934"/>
                  </a:cubicBezTo>
                  <a:cubicBezTo>
                    <a:pt x="5405809" y="443410"/>
                    <a:pt x="5384854" y="447982"/>
                    <a:pt x="5368662" y="441124"/>
                  </a:cubicBezTo>
                  <a:cubicBezTo>
                    <a:pt x="5326559" y="423407"/>
                    <a:pt x="5287123" y="427407"/>
                    <a:pt x="5247118" y="444934"/>
                  </a:cubicBezTo>
                  <a:cubicBezTo>
                    <a:pt x="5191108" y="469509"/>
                    <a:pt x="5138148" y="467605"/>
                    <a:pt x="5088617" y="428742"/>
                  </a:cubicBezTo>
                  <a:cubicBezTo>
                    <a:pt x="5066328" y="411215"/>
                    <a:pt x="5044609" y="419596"/>
                    <a:pt x="5025750" y="433694"/>
                  </a:cubicBezTo>
                  <a:cubicBezTo>
                    <a:pt x="5004032" y="450078"/>
                    <a:pt x="4982885" y="454268"/>
                    <a:pt x="4957930" y="442268"/>
                  </a:cubicBezTo>
                  <a:cubicBezTo>
                    <a:pt x="4952404" y="439600"/>
                    <a:pt x="4944594" y="440933"/>
                    <a:pt x="4938116" y="441886"/>
                  </a:cubicBezTo>
                  <a:cubicBezTo>
                    <a:pt x="4901158" y="446648"/>
                    <a:pt x="4864009" y="454650"/>
                    <a:pt x="4833910" y="421693"/>
                  </a:cubicBezTo>
                  <a:cubicBezTo>
                    <a:pt x="4828004" y="415214"/>
                    <a:pt x="4818097" y="412549"/>
                    <a:pt x="4810095" y="408167"/>
                  </a:cubicBezTo>
                  <a:cubicBezTo>
                    <a:pt x="4776566" y="390258"/>
                    <a:pt x="4777900" y="391974"/>
                    <a:pt x="4747991" y="413691"/>
                  </a:cubicBezTo>
                  <a:cubicBezTo>
                    <a:pt x="4732369" y="425121"/>
                    <a:pt x="4710842" y="436742"/>
                    <a:pt x="4692745" y="435790"/>
                  </a:cubicBezTo>
                  <a:cubicBezTo>
                    <a:pt x="4583584" y="430075"/>
                    <a:pt x="4479758" y="457508"/>
                    <a:pt x="4375933" y="483417"/>
                  </a:cubicBezTo>
                  <a:cubicBezTo>
                    <a:pt x="4311923" y="499420"/>
                    <a:pt x="4249436" y="500372"/>
                    <a:pt x="4185426" y="484179"/>
                  </a:cubicBezTo>
                  <a:cubicBezTo>
                    <a:pt x="4139133" y="472367"/>
                    <a:pt x="4095315" y="491800"/>
                    <a:pt x="4052072" y="505134"/>
                  </a:cubicBezTo>
                  <a:cubicBezTo>
                    <a:pt x="4043117" y="507799"/>
                    <a:pt x="4034735" y="518278"/>
                    <a:pt x="4029973" y="527233"/>
                  </a:cubicBezTo>
                  <a:cubicBezTo>
                    <a:pt x="4012826" y="558858"/>
                    <a:pt x="3984441" y="563810"/>
                    <a:pt x="3948626" y="550666"/>
                  </a:cubicBezTo>
                  <a:cubicBezTo>
                    <a:pt x="3920241" y="540377"/>
                    <a:pt x="3894332" y="526661"/>
                    <a:pt x="3871280" y="502275"/>
                  </a:cubicBezTo>
                  <a:cubicBezTo>
                    <a:pt x="3844229" y="473701"/>
                    <a:pt x="3816224" y="441124"/>
                    <a:pt x="3774312" y="429122"/>
                  </a:cubicBezTo>
                  <a:cubicBezTo>
                    <a:pt x="3756214" y="423979"/>
                    <a:pt x="3740593" y="423217"/>
                    <a:pt x="3721543" y="428552"/>
                  </a:cubicBezTo>
                  <a:cubicBezTo>
                    <a:pt x="3684583" y="438837"/>
                    <a:pt x="3647436" y="446078"/>
                    <a:pt x="3612763" y="414263"/>
                  </a:cubicBezTo>
                  <a:cubicBezTo>
                    <a:pt x="3593712" y="396736"/>
                    <a:pt x="3567994" y="385496"/>
                    <a:pt x="3537323" y="389878"/>
                  </a:cubicBezTo>
                  <a:cubicBezTo>
                    <a:pt x="3499031" y="395402"/>
                    <a:pt x="3464168" y="381496"/>
                    <a:pt x="3431593" y="360921"/>
                  </a:cubicBezTo>
                  <a:cubicBezTo>
                    <a:pt x="3419971" y="353491"/>
                    <a:pt x="3405682" y="349301"/>
                    <a:pt x="3392158" y="345681"/>
                  </a:cubicBezTo>
                  <a:cubicBezTo>
                    <a:pt x="3360915" y="337298"/>
                    <a:pt x="3329480" y="329868"/>
                    <a:pt x="3297856" y="323010"/>
                  </a:cubicBezTo>
                  <a:cubicBezTo>
                    <a:pt x="3271948" y="317296"/>
                    <a:pt x="3245849" y="313104"/>
                    <a:pt x="3219748" y="308151"/>
                  </a:cubicBezTo>
                  <a:cubicBezTo>
                    <a:pt x="3191173" y="302817"/>
                    <a:pt x="3168502" y="290433"/>
                    <a:pt x="3156692" y="261668"/>
                  </a:cubicBezTo>
                  <a:cubicBezTo>
                    <a:pt x="3152882" y="252524"/>
                    <a:pt x="3143737" y="245283"/>
                    <a:pt x="3136497" y="237663"/>
                  </a:cubicBezTo>
                  <a:cubicBezTo>
                    <a:pt x="3131355" y="232139"/>
                    <a:pt x="3124495" y="227947"/>
                    <a:pt x="3119733" y="222233"/>
                  </a:cubicBezTo>
                  <a:cubicBezTo>
                    <a:pt x="3094776" y="192132"/>
                    <a:pt x="3070201" y="161843"/>
                    <a:pt x="3045436" y="131742"/>
                  </a:cubicBezTo>
                  <a:cubicBezTo>
                    <a:pt x="3042958" y="128884"/>
                    <a:pt x="3040292" y="125455"/>
                    <a:pt x="3037054" y="124121"/>
                  </a:cubicBezTo>
                  <a:cubicBezTo>
                    <a:pt x="3003525" y="110215"/>
                    <a:pt x="2969614" y="97070"/>
                    <a:pt x="2936466" y="82400"/>
                  </a:cubicBezTo>
                  <a:cubicBezTo>
                    <a:pt x="2923702" y="76686"/>
                    <a:pt x="2910558" y="69637"/>
                    <a:pt x="2901031" y="59731"/>
                  </a:cubicBezTo>
                  <a:cubicBezTo>
                    <a:pt x="2879314" y="37250"/>
                    <a:pt x="2859502" y="12866"/>
                    <a:pt x="2828259" y="3149"/>
                  </a:cubicBezTo>
                  <a:cubicBezTo>
                    <a:pt x="2819114" y="293"/>
                    <a:pt x="2808256" y="-1231"/>
                    <a:pt x="2799492" y="1245"/>
                  </a:cubicBezTo>
                  <a:cubicBezTo>
                    <a:pt x="2763867" y="11532"/>
                    <a:pt x="2729005" y="24296"/>
                    <a:pt x="2693570" y="35154"/>
                  </a:cubicBezTo>
                  <a:cubicBezTo>
                    <a:pt x="2671092" y="41823"/>
                    <a:pt x="2650707" y="49825"/>
                    <a:pt x="2639847" y="73448"/>
                  </a:cubicBezTo>
                  <a:cubicBezTo>
                    <a:pt x="2636801" y="80114"/>
                    <a:pt x="2628226" y="87354"/>
                    <a:pt x="2621178" y="88688"/>
                  </a:cubicBezTo>
                  <a:cubicBezTo>
                    <a:pt x="2575839" y="97260"/>
                    <a:pt x="2531069" y="101451"/>
                    <a:pt x="2489348" y="72304"/>
                  </a:cubicBezTo>
                  <a:cubicBezTo>
                    <a:pt x="2480585" y="66017"/>
                    <a:pt x="2464201" y="66017"/>
                    <a:pt x="2452580" y="68683"/>
                  </a:cubicBezTo>
                  <a:cubicBezTo>
                    <a:pt x="2407811" y="78590"/>
                    <a:pt x="2365328" y="82020"/>
                    <a:pt x="2326464" y="50395"/>
                  </a:cubicBezTo>
                  <a:cubicBezTo>
                    <a:pt x="2321892" y="46585"/>
                    <a:pt x="2307224" y="50015"/>
                    <a:pt x="2300365" y="54777"/>
                  </a:cubicBezTo>
                  <a:cubicBezTo>
                    <a:pt x="2234259" y="101261"/>
                    <a:pt x="2198064" y="102405"/>
                    <a:pt x="2130434" y="58397"/>
                  </a:cubicBezTo>
                  <a:cubicBezTo>
                    <a:pt x="2126052" y="55539"/>
                    <a:pt x="2120337" y="52301"/>
                    <a:pt x="2118621" y="47919"/>
                  </a:cubicBezTo>
                  <a:cubicBezTo>
                    <a:pt x="2107001" y="19914"/>
                    <a:pt x="2082236" y="19152"/>
                    <a:pt x="2057659" y="16866"/>
                  </a:cubicBezTo>
                  <a:cubicBezTo>
                    <a:pt x="2030608" y="14390"/>
                    <a:pt x="2003555" y="11152"/>
                    <a:pt x="1976314" y="8865"/>
                  </a:cubicBezTo>
                  <a:cubicBezTo>
                    <a:pt x="1971550" y="8483"/>
                    <a:pt x="1966216" y="10007"/>
                    <a:pt x="1961454" y="11724"/>
                  </a:cubicBezTo>
                  <a:cubicBezTo>
                    <a:pt x="1943165" y="18010"/>
                    <a:pt x="1925449" y="27154"/>
                    <a:pt x="1906588" y="30964"/>
                  </a:cubicBezTo>
                  <a:cubicBezTo>
                    <a:pt x="1865821" y="39156"/>
                    <a:pt x="1826385" y="55539"/>
                    <a:pt x="1783330" y="48871"/>
                  </a:cubicBezTo>
                  <a:cubicBezTo>
                    <a:pt x="1775902" y="47729"/>
                    <a:pt x="1767327" y="53253"/>
                    <a:pt x="1759327" y="55349"/>
                  </a:cubicBezTo>
                  <a:cubicBezTo>
                    <a:pt x="1744849" y="58969"/>
                    <a:pt x="1730750" y="64111"/>
                    <a:pt x="1716082" y="65445"/>
                  </a:cubicBezTo>
                  <a:cubicBezTo>
                    <a:pt x="1677218" y="68875"/>
                    <a:pt x="1637975" y="71924"/>
                    <a:pt x="1598920" y="72114"/>
                  </a:cubicBezTo>
                  <a:cubicBezTo>
                    <a:pt x="1580061" y="72304"/>
                    <a:pt x="1561201" y="65065"/>
                    <a:pt x="1542150" y="62207"/>
                  </a:cubicBezTo>
                  <a:cubicBezTo>
                    <a:pt x="1533578" y="60873"/>
                    <a:pt x="1519669" y="58587"/>
                    <a:pt x="1516813" y="62779"/>
                  </a:cubicBezTo>
                  <a:cubicBezTo>
                    <a:pt x="1494714" y="94592"/>
                    <a:pt x="1463661" y="88496"/>
                    <a:pt x="1432228" y="88116"/>
                  </a:cubicBezTo>
                  <a:cubicBezTo>
                    <a:pt x="1362884" y="87354"/>
                    <a:pt x="1295826" y="60493"/>
                    <a:pt x="1224765" y="71924"/>
                  </a:cubicBezTo>
                  <a:cubicBezTo>
                    <a:pt x="1204191" y="75162"/>
                    <a:pt x="1181330" y="62397"/>
                    <a:pt x="1159231" y="58207"/>
                  </a:cubicBezTo>
                  <a:cubicBezTo>
                    <a:pt x="1147801" y="56111"/>
                    <a:pt x="1135228" y="53633"/>
                    <a:pt x="1124370" y="56301"/>
                  </a:cubicBezTo>
                  <a:cubicBezTo>
                    <a:pt x="1107605" y="60493"/>
                    <a:pt x="1091411" y="68113"/>
                    <a:pt x="1075600" y="75542"/>
                  </a:cubicBezTo>
                  <a:cubicBezTo>
                    <a:pt x="1046261" y="89258"/>
                    <a:pt x="1016162" y="89258"/>
                    <a:pt x="986633" y="79162"/>
                  </a:cubicBezTo>
                  <a:cubicBezTo>
                    <a:pt x="944722" y="64873"/>
                    <a:pt x="903193" y="64873"/>
                    <a:pt x="861089" y="76304"/>
                  </a:cubicBezTo>
                  <a:cubicBezTo>
                    <a:pt x="826990" y="85638"/>
                    <a:pt x="791935" y="92116"/>
                    <a:pt x="759168" y="104689"/>
                  </a:cubicBezTo>
                  <a:cubicBezTo>
                    <a:pt x="744689" y="110215"/>
                    <a:pt x="732497" y="126597"/>
                    <a:pt x="723735" y="140696"/>
                  </a:cubicBezTo>
                  <a:cubicBezTo>
                    <a:pt x="706018" y="169271"/>
                    <a:pt x="674013" y="169081"/>
                    <a:pt x="647532" y="147934"/>
                  </a:cubicBezTo>
                  <a:cubicBezTo>
                    <a:pt x="619717" y="125645"/>
                    <a:pt x="584664" y="112501"/>
                    <a:pt x="552659" y="95926"/>
                  </a:cubicBezTo>
                  <a:cubicBezTo>
                    <a:pt x="549993" y="94592"/>
                    <a:pt x="545039" y="96116"/>
                    <a:pt x="541800" y="97640"/>
                  </a:cubicBezTo>
                  <a:cubicBezTo>
                    <a:pt x="488649" y="122407"/>
                    <a:pt x="433593" y="126979"/>
                    <a:pt x="375107" y="123169"/>
                  </a:cubicBezTo>
                  <a:cubicBezTo>
                    <a:pt x="341960" y="121073"/>
                    <a:pt x="307289" y="137076"/>
                    <a:pt x="273567" y="145458"/>
                  </a:cubicBezTo>
                  <a:cubicBezTo>
                    <a:pt x="269757" y="146410"/>
                    <a:pt x="266519" y="151174"/>
                    <a:pt x="264043" y="154792"/>
                  </a:cubicBezTo>
                  <a:cubicBezTo>
                    <a:pt x="240228" y="190800"/>
                    <a:pt x="208223" y="200706"/>
                    <a:pt x="169360" y="177273"/>
                  </a:cubicBezTo>
                  <a:cubicBezTo>
                    <a:pt x="143643" y="161651"/>
                    <a:pt x="118114" y="158032"/>
                    <a:pt x="89347" y="157460"/>
                  </a:cubicBezTo>
                  <a:cubicBezTo>
                    <a:pt x="71059" y="157078"/>
                    <a:pt x="52962" y="147934"/>
                    <a:pt x="34291" y="145268"/>
                  </a:cubicBezTo>
                  <a:lnTo>
                    <a:pt x="0" y="142056"/>
                  </a:lnTo>
                  <a:lnTo>
                    <a:pt x="0" y="849556"/>
                  </a:lnTo>
                  <a:lnTo>
                    <a:pt x="60652" y="844783"/>
                  </a:lnTo>
                  <a:cubicBezTo>
                    <a:pt x="80251" y="839473"/>
                    <a:pt x="99446" y="832043"/>
                    <a:pt x="119068" y="827281"/>
                  </a:cubicBezTo>
                  <a:cubicBezTo>
                    <a:pt x="137355" y="822899"/>
                    <a:pt x="154501" y="812802"/>
                    <a:pt x="171840" y="804420"/>
                  </a:cubicBezTo>
                  <a:cubicBezTo>
                    <a:pt x="204985" y="788417"/>
                    <a:pt x="240420" y="798514"/>
                    <a:pt x="274329" y="794324"/>
                  </a:cubicBezTo>
                  <a:cubicBezTo>
                    <a:pt x="285188" y="792990"/>
                    <a:pt x="296046" y="791466"/>
                    <a:pt x="306715" y="788798"/>
                  </a:cubicBezTo>
                  <a:cubicBezTo>
                    <a:pt x="335864" y="781749"/>
                    <a:pt x="365583" y="775653"/>
                    <a:pt x="393967" y="765937"/>
                  </a:cubicBezTo>
                  <a:cubicBezTo>
                    <a:pt x="426165" y="755078"/>
                    <a:pt x="457028" y="740600"/>
                    <a:pt x="493793" y="725549"/>
                  </a:cubicBezTo>
                  <a:cubicBezTo>
                    <a:pt x="506557" y="729360"/>
                    <a:pt x="526180" y="739648"/>
                    <a:pt x="546373" y="740600"/>
                  </a:cubicBezTo>
                  <a:cubicBezTo>
                    <a:pt x="611337" y="743838"/>
                    <a:pt x="672107" y="726121"/>
                    <a:pt x="730211" y="698116"/>
                  </a:cubicBezTo>
                  <a:cubicBezTo>
                    <a:pt x="747927" y="689734"/>
                    <a:pt x="766980" y="684210"/>
                    <a:pt x="784889" y="676018"/>
                  </a:cubicBezTo>
                  <a:cubicBezTo>
                    <a:pt x="791173" y="673161"/>
                    <a:pt x="799365" y="667065"/>
                    <a:pt x="800509" y="661349"/>
                  </a:cubicBezTo>
                  <a:cubicBezTo>
                    <a:pt x="807175" y="628201"/>
                    <a:pt x="831942" y="628772"/>
                    <a:pt x="857661" y="626868"/>
                  </a:cubicBezTo>
                  <a:cubicBezTo>
                    <a:pt x="888332" y="624582"/>
                    <a:pt x="918621" y="619248"/>
                    <a:pt x="949102" y="614676"/>
                  </a:cubicBezTo>
                  <a:cubicBezTo>
                    <a:pt x="953104" y="614104"/>
                    <a:pt x="956722" y="610104"/>
                    <a:pt x="960342" y="607435"/>
                  </a:cubicBezTo>
                  <a:cubicBezTo>
                    <a:pt x="965867" y="603435"/>
                    <a:pt x="971011" y="597339"/>
                    <a:pt x="977109" y="595815"/>
                  </a:cubicBezTo>
                  <a:cubicBezTo>
                    <a:pt x="1008350" y="588385"/>
                    <a:pt x="1039783" y="582099"/>
                    <a:pt x="1071218" y="575240"/>
                  </a:cubicBezTo>
                  <a:cubicBezTo>
                    <a:pt x="1078266" y="573716"/>
                    <a:pt x="1085505" y="571812"/>
                    <a:pt x="1091983" y="568764"/>
                  </a:cubicBezTo>
                  <a:cubicBezTo>
                    <a:pt x="1098079" y="565906"/>
                    <a:pt x="1103223" y="560952"/>
                    <a:pt x="1109321" y="557904"/>
                  </a:cubicBezTo>
                  <a:cubicBezTo>
                    <a:pt x="1125892" y="549714"/>
                    <a:pt x="1142851" y="542093"/>
                    <a:pt x="1162279" y="532949"/>
                  </a:cubicBezTo>
                  <a:cubicBezTo>
                    <a:pt x="1173138" y="550094"/>
                    <a:pt x="1187810" y="540377"/>
                    <a:pt x="1206097" y="532187"/>
                  </a:cubicBezTo>
                  <a:cubicBezTo>
                    <a:pt x="1224765" y="523805"/>
                    <a:pt x="1246292" y="521137"/>
                    <a:pt x="1266867" y="518088"/>
                  </a:cubicBezTo>
                  <a:cubicBezTo>
                    <a:pt x="1304588" y="512564"/>
                    <a:pt x="1342499" y="509134"/>
                    <a:pt x="1380219" y="504182"/>
                  </a:cubicBezTo>
                  <a:cubicBezTo>
                    <a:pt x="1388221" y="503038"/>
                    <a:pt x="1397365" y="500944"/>
                    <a:pt x="1403461" y="496180"/>
                  </a:cubicBezTo>
                  <a:cubicBezTo>
                    <a:pt x="1445181" y="464175"/>
                    <a:pt x="1495858" y="455222"/>
                    <a:pt x="1544054" y="458268"/>
                  </a:cubicBezTo>
                  <a:cubicBezTo>
                    <a:pt x="1581965" y="460557"/>
                    <a:pt x="1619114" y="462270"/>
                    <a:pt x="1656644" y="459032"/>
                  </a:cubicBezTo>
                  <a:cubicBezTo>
                    <a:pt x="1659502" y="458841"/>
                    <a:pt x="1663312" y="459223"/>
                    <a:pt x="1665406" y="460747"/>
                  </a:cubicBezTo>
                  <a:cubicBezTo>
                    <a:pt x="1678360" y="470843"/>
                    <a:pt x="1691887" y="471605"/>
                    <a:pt x="1708461" y="473318"/>
                  </a:cubicBezTo>
                  <a:cubicBezTo>
                    <a:pt x="1731894" y="475797"/>
                    <a:pt x="1753421" y="474081"/>
                    <a:pt x="1775140" y="469891"/>
                  </a:cubicBezTo>
                  <a:cubicBezTo>
                    <a:pt x="1790952" y="466843"/>
                    <a:pt x="1806953" y="460557"/>
                    <a:pt x="1821051" y="452554"/>
                  </a:cubicBezTo>
                  <a:cubicBezTo>
                    <a:pt x="1840672" y="441314"/>
                    <a:pt x="1859535" y="436934"/>
                    <a:pt x="1878203" y="451792"/>
                  </a:cubicBezTo>
                  <a:cubicBezTo>
                    <a:pt x="1898396" y="467605"/>
                    <a:pt x="1921257" y="462081"/>
                    <a:pt x="1943547" y="462651"/>
                  </a:cubicBezTo>
                  <a:cubicBezTo>
                    <a:pt x="1953262" y="462843"/>
                    <a:pt x="1963550" y="462461"/>
                    <a:pt x="1972884" y="464937"/>
                  </a:cubicBezTo>
                  <a:cubicBezTo>
                    <a:pt x="1999935" y="471987"/>
                    <a:pt x="2026036" y="482655"/>
                    <a:pt x="2053469" y="487417"/>
                  </a:cubicBezTo>
                  <a:cubicBezTo>
                    <a:pt x="2068710" y="490084"/>
                    <a:pt x="2085664" y="485321"/>
                    <a:pt x="2101477" y="481893"/>
                  </a:cubicBezTo>
                  <a:cubicBezTo>
                    <a:pt x="2117479" y="478273"/>
                    <a:pt x="2133290" y="472749"/>
                    <a:pt x="2148722" y="467033"/>
                  </a:cubicBezTo>
                  <a:cubicBezTo>
                    <a:pt x="2159199" y="463223"/>
                    <a:pt x="2170629" y="459603"/>
                    <a:pt x="2179011" y="452744"/>
                  </a:cubicBezTo>
                  <a:cubicBezTo>
                    <a:pt x="2198064" y="437124"/>
                    <a:pt x="2217685" y="434455"/>
                    <a:pt x="2240165" y="442648"/>
                  </a:cubicBezTo>
                  <a:cubicBezTo>
                    <a:pt x="2243593" y="443982"/>
                    <a:pt x="2247594" y="443982"/>
                    <a:pt x="2251404" y="444172"/>
                  </a:cubicBezTo>
                  <a:cubicBezTo>
                    <a:pt x="2312370" y="448172"/>
                    <a:pt x="2373330" y="450650"/>
                    <a:pt x="2433912" y="456746"/>
                  </a:cubicBezTo>
                  <a:cubicBezTo>
                    <a:pt x="2458485" y="459223"/>
                    <a:pt x="2482107" y="470081"/>
                    <a:pt x="2506302" y="476939"/>
                  </a:cubicBezTo>
                  <a:cubicBezTo>
                    <a:pt x="2511256" y="478273"/>
                    <a:pt x="2516783" y="480369"/>
                    <a:pt x="2521735" y="479415"/>
                  </a:cubicBezTo>
                  <a:cubicBezTo>
                    <a:pt x="2575647" y="469891"/>
                    <a:pt x="2626132" y="483797"/>
                    <a:pt x="2675854" y="502086"/>
                  </a:cubicBezTo>
                  <a:cubicBezTo>
                    <a:pt x="2680996" y="503992"/>
                    <a:pt x="2687282" y="503419"/>
                    <a:pt x="2692998" y="503038"/>
                  </a:cubicBezTo>
                  <a:cubicBezTo>
                    <a:pt x="2709003" y="501706"/>
                    <a:pt x="2726337" y="495038"/>
                    <a:pt x="2740816" y="499037"/>
                  </a:cubicBezTo>
                  <a:cubicBezTo>
                    <a:pt x="2779297" y="510088"/>
                    <a:pt x="2817398" y="523423"/>
                    <a:pt x="2853596" y="540187"/>
                  </a:cubicBezTo>
                  <a:cubicBezTo>
                    <a:pt x="2890365" y="557142"/>
                    <a:pt x="2924464" y="571430"/>
                    <a:pt x="2966565" y="554286"/>
                  </a:cubicBezTo>
                  <a:cubicBezTo>
                    <a:pt x="2984472" y="547045"/>
                    <a:pt x="3008095" y="552190"/>
                    <a:pt x="3028671" y="554094"/>
                  </a:cubicBezTo>
                  <a:cubicBezTo>
                    <a:pt x="3043720" y="555618"/>
                    <a:pt x="3058198" y="564192"/>
                    <a:pt x="3073059" y="564192"/>
                  </a:cubicBezTo>
                  <a:cubicBezTo>
                    <a:pt x="3112686" y="564192"/>
                    <a:pt x="3147927" y="574288"/>
                    <a:pt x="3182219" y="594862"/>
                  </a:cubicBezTo>
                  <a:cubicBezTo>
                    <a:pt x="3195557" y="602863"/>
                    <a:pt x="3216322" y="597529"/>
                    <a:pt x="3233656" y="599625"/>
                  </a:cubicBezTo>
                  <a:cubicBezTo>
                    <a:pt x="3251947" y="602101"/>
                    <a:pt x="3270804" y="604387"/>
                    <a:pt x="3288332" y="609914"/>
                  </a:cubicBezTo>
                  <a:cubicBezTo>
                    <a:pt x="3333672" y="624392"/>
                    <a:pt x="3378441" y="640774"/>
                    <a:pt x="3423591" y="656015"/>
                  </a:cubicBezTo>
                  <a:cubicBezTo>
                    <a:pt x="3460738" y="668590"/>
                    <a:pt x="3497317" y="658683"/>
                    <a:pt x="3534084" y="653349"/>
                  </a:cubicBezTo>
                  <a:cubicBezTo>
                    <a:pt x="3557137" y="649919"/>
                    <a:pt x="3578662" y="641727"/>
                    <a:pt x="3604571" y="653918"/>
                  </a:cubicBezTo>
                  <a:cubicBezTo>
                    <a:pt x="3629338" y="665541"/>
                    <a:pt x="3660771" y="662873"/>
                    <a:pt x="3688586" y="669160"/>
                  </a:cubicBezTo>
                  <a:cubicBezTo>
                    <a:pt x="3712020" y="674494"/>
                    <a:pt x="3734687" y="683068"/>
                    <a:pt x="3757358" y="691450"/>
                  </a:cubicBezTo>
                  <a:cubicBezTo>
                    <a:pt x="3788221" y="702881"/>
                    <a:pt x="3818700" y="714881"/>
                    <a:pt x="3852421" y="709167"/>
                  </a:cubicBezTo>
                  <a:cubicBezTo>
                    <a:pt x="3890714" y="702689"/>
                    <a:pt x="3917001" y="727073"/>
                    <a:pt x="3947104" y="743267"/>
                  </a:cubicBezTo>
                  <a:cubicBezTo>
                    <a:pt x="3967869" y="754316"/>
                    <a:pt x="3990538" y="762509"/>
                    <a:pt x="4013208" y="769367"/>
                  </a:cubicBezTo>
                  <a:cubicBezTo>
                    <a:pt x="4043497" y="778321"/>
                    <a:pt x="4074740" y="783655"/>
                    <a:pt x="4105222" y="792417"/>
                  </a:cubicBezTo>
                  <a:cubicBezTo>
                    <a:pt x="4151325" y="805561"/>
                    <a:pt x="4198001" y="815850"/>
                    <a:pt x="4246006" y="808610"/>
                  </a:cubicBezTo>
                  <a:cubicBezTo>
                    <a:pt x="4268105" y="805372"/>
                    <a:pt x="4288682" y="805561"/>
                    <a:pt x="4310779" y="810326"/>
                  </a:cubicBezTo>
                  <a:cubicBezTo>
                    <a:pt x="4346974" y="818136"/>
                    <a:pt x="4384123" y="819089"/>
                    <a:pt x="4413272" y="848235"/>
                  </a:cubicBezTo>
                  <a:cubicBezTo>
                    <a:pt x="4423558" y="858524"/>
                    <a:pt x="4442037" y="861190"/>
                    <a:pt x="4457087" y="866524"/>
                  </a:cubicBezTo>
                  <a:cubicBezTo>
                    <a:pt x="4474424" y="872812"/>
                    <a:pt x="4487186" y="869572"/>
                    <a:pt x="4496523" y="851284"/>
                  </a:cubicBezTo>
                  <a:cubicBezTo>
                    <a:pt x="4500713" y="843093"/>
                    <a:pt x="4512715" y="835091"/>
                    <a:pt x="4522050" y="833757"/>
                  </a:cubicBezTo>
                  <a:cubicBezTo>
                    <a:pt x="4550055" y="829757"/>
                    <a:pt x="4575773" y="835663"/>
                    <a:pt x="4602824" y="848618"/>
                  </a:cubicBezTo>
                  <a:cubicBezTo>
                    <a:pt x="4628161" y="860810"/>
                    <a:pt x="4659786" y="859476"/>
                    <a:pt x="4688553" y="864238"/>
                  </a:cubicBezTo>
                  <a:cubicBezTo>
                    <a:pt x="4708936" y="867668"/>
                    <a:pt x="4729321" y="874716"/>
                    <a:pt x="4749895" y="874716"/>
                  </a:cubicBezTo>
                  <a:cubicBezTo>
                    <a:pt x="4775424" y="874716"/>
                    <a:pt x="4800761" y="868620"/>
                    <a:pt x="4826480" y="866334"/>
                  </a:cubicBezTo>
                  <a:cubicBezTo>
                    <a:pt x="4846482" y="864430"/>
                    <a:pt x="4866867" y="865192"/>
                    <a:pt x="4886870" y="862906"/>
                  </a:cubicBezTo>
                  <a:cubicBezTo>
                    <a:pt x="4903254" y="861190"/>
                    <a:pt x="4919447" y="856810"/>
                    <a:pt x="4935639" y="853190"/>
                  </a:cubicBezTo>
                  <a:cubicBezTo>
                    <a:pt x="4941546" y="851856"/>
                    <a:pt x="4947452" y="846711"/>
                    <a:pt x="4952784" y="847473"/>
                  </a:cubicBezTo>
                  <a:cubicBezTo>
                    <a:pt x="5005745" y="855666"/>
                    <a:pt x="5043847" y="819089"/>
                    <a:pt x="5088617" y="802896"/>
                  </a:cubicBezTo>
                  <a:cubicBezTo>
                    <a:pt x="5135672" y="785749"/>
                    <a:pt x="5181204" y="759461"/>
                    <a:pt x="5233781" y="767271"/>
                  </a:cubicBezTo>
                  <a:cubicBezTo>
                    <a:pt x="5265596" y="772033"/>
                    <a:pt x="5296267" y="783083"/>
                    <a:pt x="5327893" y="789752"/>
                  </a:cubicBezTo>
                  <a:cubicBezTo>
                    <a:pt x="5339132" y="792038"/>
                    <a:pt x="5351705" y="791656"/>
                    <a:pt x="5362946" y="789370"/>
                  </a:cubicBezTo>
                  <a:cubicBezTo>
                    <a:pt x="5417240" y="778891"/>
                    <a:pt x="5470771" y="777367"/>
                    <a:pt x="5524115" y="794514"/>
                  </a:cubicBezTo>
                  <a:cubicBezTo>
                    <a:pt x="5533257" y="797372"/>
                    <a:pt x="5542974" y="800038"/>
                    <a:pt x="5552500" y="800038"/>
                  </a:cubicBezTo>
                  <a:cubicBezTo>
                    <a:pt x="5604697" y="800038"/>
                    <a:pt x="5655944" y="796038"/>
                    <a:pt x="5705857" y="777367"/>
                  </a:cubicBezTo>
                  <a:cubicBezTo>
                    <a:pt x="5722622" y="771080"/>
                    <a:pt x="5743006" y="775081"/>
                    <a:pt x="5761485" y="773557"/>
                  </a:cubicBezTo>
                  <a:cubicBezTo>
                    <a:pt x="5778629" y="772224"/>
                    <a:pt x="5796156" y="771653"/>
                    <a:pt x="5812731" y="767271"/>
                  </a:cubicBezTo>
                  <a:cubicBezTo>
                    <a:pt x="5836925" y="760795"/>
                    <a:pt x="5859404" y="760033"/>
                    <a:pt x="5884361" y="765747"/>
                  </a:cubicBezTo>
                  <a:cubicBezTo>
                    <a:pt x="5908174" y="771080"/>
                    <a:pt x="5933892" y="768415"/>
                    <a:pt x="5958660" y="768605"/>
                  </a:cubicBezTo>
                  <a:cubicBezTo>
                    <a:pt x="5986282" y="768795"/>
                    <a:pt x="6013906" y="768984"/>
                    <a:pt x="6041528" y="768033"/>
                  </a:cubicBezTo>
                  <a:cubicBezTo>
                    <a:pt x="6052579" y="767653"/>
                    <a:pt x="6065151" y="760033"/>
                    <a:pt x="6074297" y="763081"/>
                  </a:cubicBezTo>
                  <a:cubicBezTo>
                    <a:pt x="6103824" y="773366"/>
                    <a:pt x="6133353" y="760985"/>
                    <a:pt x="6162880" y="766509"/>
                  </a:cubicBezTo>
                  <a:cubicBezTo>
                    <a:pt x="6177360" y="769367"/>
                    <a:pt x="6193743" y="761557"/>
                    <a:pt x="6209364" y="760795"/>
                  </a:cubicBezTo>
                  <a:cubicBezTo>
                    <a:pt x="6234892" y="759461"/>
                    <a:pt x="6260419" y="760033"/>
                    <a:pt x="6285948" y="759651"/>
                  </a:cubicBezTo>
                  <a:cubicBezTo>
                    <a:pt x="6294330" y="759461"/>
                    <a:pt x="6302523" y="758699"/>
                    <a:pt x="6310905" y="758316"/>
                  </a:cubicBezTo>
                  <a:cubicBezTo>
                    <a:pt x="6318335" y="757936"/>
                    <a:pt x="6326145" y="756222"/>
                    <a:pt x="6333194" y="757554"/>
                  </a:cubicBezTo>
                  <a:cubicBezTo>
                    <a:pt x="6358723" y="762318"/>
                    <a:pt x="6383869" y="770129"/>
                    <a:pt x="6409586" y="773177"/>
                  </a:cubicBezTo>
                  <a:cubicBezTo>
                    <a:pt x="6431875" y="775843"/>
                    <a:pt x="6454928" y="772224"/>
                    <a:pt x="6477407" y="774129"/>
                  </a:cubicBezTo>
                  <a:cubicBezTo>
                    <a:pt x="6517032" y="777367"/>
                    <a:pt x="6556657" y="783083"/>
                    <a:pt x="6596283" y="786703"/>
                  </a:cubicBezTo>
                  <a:cubicBezTo>
                    <a:pt x="6604857" y="787465"/>
                    <a:pt x="6613809" y="782701"/>
                    <a:pt x="6622573" y="782321"/>
                  </a:cubicBezTo>
                  <a:cubicBezTo>
                    <a:pt x="6650006" y="781369"/>
                    <a:pt x="6677439" y="781177"/>
                    <a:pt x="6704872" y="780607"/>
                  </a:cubicBezTo>
                  <a:cubicBezTo>
                    <a:pt x="6720493" y="780415"/>
                    <a:pt x="6736305" y="780987"/>
                    <a:pt x="6751738" y="779273"/>
                  </a:cubicBezTo>
                  <a:cubicBezTo>
                    <a:pt x="6772120" y="776987"/>
                    <a:pt x="6790599" y="773557"/>
                    <a:pt x="6809650" y="788417"/>
                  </a:cubicBezTo>
                  <a:cubicBezTo>
                    <a:pt x="6816984" y="794180"/>
                    <a:pt x="6824819" y="797942"/>
                    <a:pt x="6832976" y="800428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9BA324-B661-414B-921B-BF47C93DB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9040" y="1612569"/>
            <a:ext cx="4391024" cy="2682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Šetřete prosím s vodou </a:t>
            </a:r>
            <a:endParaRPr lang="cs-CZ" sz="2400" dirty="0">
              <a:solidFill>
                <a:schemeClr val="accent5">
                  <a:lumMod val="60000"/>
                  <a:lumOff val="40000"/>
                </a:schemeClr>
              </a:solidFill>
              <a:cs typeface="Calibri"/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Myjte se třikrát do týdne</a:t>
            </a:r>
            <a:endParaRPr lang="cs-CZ" sz="2400" dirty="0">
              <a:solidFill>
                <a:schemeClr val="accent5">
                  <a:lumMod val="60000"/>
                  <a:lumOff val="40000"/>
                </a:schemeClr>
              </a:solidFill>
              <a:cs typeface="Calibri"/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choďte na záchod a splachujte méně vody</a:t>
            </a:r>
            <a:endParaRPr lang="cs-CZ" sz="2400" dirty="0">
              <a:solidFill>
                <a:schemeClr val="accent5">
                  <a:lumMod val="60000"/>
                  <a:lumOff val="40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1996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Content Placeholder 2053">
            <a:extLst>
              <a:ext uri="{FF2B5EF4-FFF2-40B4-BE49-F238E27FC236}">
                <a16:creationId xmlns:a16="http://schemas.microsoft.com/office/drawing/2014/main" id="{1030FB60-6AE7-49EB-BA56-0AC95F3FC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344" y="2013625"/>
            <a:ext cx="4614759" cy="416333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Šetřete vodou radši ji konzumujte nebo používejte na vaření pijte vodu a dělejte z ní polévku.</a:t>
            </a:r>
            <a:endParaRPr lang="cs-CZ" sz="2000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pPr marL="0" indent="0">
              <a:buNone/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Vodu používají i v elektrárnách ale obnovitelně 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Z vody dělají nápoje slazené  atd.</a:t>
            </a:r>
          </a:p>
          <a:p>
            <a:pPr marL="0" indent="0">
              <a:buNone/>
            </a:pPr>
            <a:endParaRPr lang="cs-CZ" sz="2000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  <p:pic>
        <p:nvPicPr>
          <p:cNvPr id="2050" name="Picture 2" descr="Image">
            <a:extLst>
              <a:ext uri="{FF2B5EF4-FFF2-40B4-BE49-F238E27FC236}">
                <a16:creationId xmlns:a16="http://schemas.microsoft.com/office/drawing/2014/main" id="{8949D87C-8BD5-449C-93FE-07FA59D72D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9" r="27056" b="1"/>
          <a:stretch/>
        </p:blipFill>
        <p:spPr bwMode="auto">
          <a:xfrm>
            <a:off x="6069790" y="1457034"/>
            <a:ext cx="5283866" cy="4210442"/>
          </a:xfrm>
          <a:custGeom>
            <a:avLst/>
            <a:gdLst/>
            <a:ahLst/>
            <a:cxnLst/>
            <a:rect l="l" t="t" r="r" b="b"/>
            <a:pathLst>
              <a:path w="5283866" h="4210442">
                <a:moveTo>
                  <a:pt x="839883" y="18"/>
                </a:moveTo>
                <a:cubicBezTo>
                  <a:pt x="851945" y="328"/>
                  <a:pt x="864423" y="4671"/>
                  <a:pt x="875727" y="6050"/>
                </a:cubicBezTo>
                <a:cubicBezTo>
                  <a:pt x="1125267" y="36932"/>
                  <a:pt x="1374804" y="70296"/>
                  <a:pt x="1624617" y="99799"/>
                </a:cubicBezTo>
                <a:cubicBezTo>
                  <a:pt x="1858164" y="127373"/>
                  <a:pt x="2093363" y="133714"/>
                  <a:pt x="2328012" y="148051"/>
                </a:cubicBezTo>
                <a:cubicBezTo>
                  <a:pt x="2612016" y="165424"/>
                  <a:pt x="2895470" y="189965"/>
                  <a:pt x="3177820" y="228566"/>
                </a:cubicBezTo>
                <a:cubicBezTo>
                  <a:pt x="3373866" y="255590"/>
                  <a:pt x="3571843" y="274338"/>
                  <a:pt x="3770646" y="252831"/>
                </a:cubicBezTo>
                <a:cubicBezTo>
                  <a:pt x="3780572" y="251727"/>
                  <a:pt x="3791878" y="248144"/>
                  <a:pt x="3800149" y="251727"/>
                </a:cubicBezTo>
                <a:cubicBezTo>
                  <a:pt x="3896658" y="291986"/>
                  <a:pt x="4001986" y="263033"/>
                  <a:pt x="4102076" y="288400"/>
                </a:cubicBezTo>
                <a:cubicBezTo>
                  <a:pt x="4076434" y="386286"/>
                  <a:pt x="3966416" y="378289"/>
                  <a:pt x="3904377" y="446120"/>
                </a:cubicBezTo>
                <a:cubicBezTo>
                  <a:pt x="4005570" y="473141"/>
                  <a:pt x="4096562" y="500439"/>
                  <a:pt x="4188933" y="520843"/>
                </a:cubicBezTo>
                <a:cubicBezTo>
                  <a:pt x="4286818" y="542350"/>
                  <a:pt x="4369813" y="600531"/>
                  <a:pt x="4465492" y="626449"/>
                </a:cubicBezTo>
                <a:cubicBezTo>
                  <a:pt x="4485897" y="631964"/>
                  <a:pt x="4510437" y="651264"/>
                  <a:pt x="4517606" y="670015"/>
                </a:cubicBezTo>
                <a:cubicBezTo>
                  <a:pt x="4540768" y="730677"/>
                  <a:pt x="5003171" y="900804"/>
                  <a:pt x="4948576" y="954847"/>
                </a:cubicBezTo>
                <a:cubicBezTo>
                  <a:pt x="4925966" y="977182"/>
                  <a:pt x="4896738" y="993174"/>
                  <a:pt x="4866132" y="1015233"/>
                </a:cubicBezTo>
                <a:cubicBezTo>
                  <a:pt x="4912180" y="1056869"/>
                  <a:pt x="4964017" y="1075067"/>
                  <a:pt x="5019164" y="1087474"/>
                </a:cubicBezTo>
                <a:cubicBezTo>
                  <a:pt x="5035708" y="1091335"/>
                  <a:pt x="5051977" y="1099055"/>
                  <a:pt x="5053630" y="1117806"/>
                </a:cubicBezTo>
                <a:cubicBezTo>
                  <a:pt x="5055284" y="1137382"/>
                  <a:pt x="5038464" y="1145101"/>
                  <a:pt x="5024404" y="1154202"/>
                </a:cubicBezTo>
                <a:cubicBezTo>
                  <a:pt x="5004826" y="1166885"/>
                  <a:pt x="4985800" y="1177916"/>
                  <a:pt x="4960984" y="1179569"/>
                </a:cubicBezTo>
                <a:cubicBezTo>
                  <a:pt x="4920176" y="1182051"/>
                  <a:pt x="4900600" y="1217344"/>
                  <a:pt x="4876887" y="1243814"/>
                </a:cubicBezTo>
                <a:cubicBezTo>
                  <a:pt x="4863652" y="1258705"/>
                  <a:pt x="4857034" y="1288759"/>
                  <a:pt x="4880195" y="1293998"/>
                </a:cubicBezTo>
                <a:cubicBezTo>
                  <a:pt x="4935892" y="1306682"/>
                  <a:pt x="4931480" y="1343355"/>
                  <a:pt x="4930104" y="1384991"/>
                </a:cubicBezTo>
                <a:cubicBezTo>
                  <a:pt x="4928173" y="1436553"/>
                  <a:pt x="4895360" y="1460265"/>
                  <a:pt x="4855103" y="1480119"/>
                </a:cubicBezTo>
                <a:cubicBezTo>
                  <a:pt x="4841316" y="1487011"/>
                  <a:pt x="4821740" y="1486735"/>
                  <a:pt x="4816500" y="1508242"/>
                </a:cubicBezTo>
                <a:cubicBezTo>
                  <a:pt x="4839110" y="1528648"/>
                  <a:pt x="4866684" y="1512103"/>
                  <a:pt x="4890949" y="1517893"/>
                </a:cubicBezTo>
                <a:cubicBezTo>
                  <a:pt x="4911077" y="1522581"/>
                  <a:pt x="4944441" y="1520100"/>
                  <a:pt x="4916868" y="1557599"/>
                </a:cubicBezTo>
                <a:cubicBezTo>
                  <a:pt x="4908870" y="1568352"/>
                  <a:pt x="4918245" y="1576625"/>
                  <a:pt x="4928448" y="1577453"/>
                </a:cubicBezTo>
                <a:cubicBezTo>
                  <a:pt x="5010066" y="1586000"/>
                  <a:pt x="4972566" y="1661827"/>
                  <a:pt x="4998760" y="1701809"/>
                </a:cubicBezTo>
                <a:cubicBezTo>
                  <a:pt x="5005928" y="1712836"/>
                  <a:pt x="4998208" y="1731862"/>
                  <a:pt x="4986903" y="1736550"/>
                </a:cubicBezTo>
                <a:cubicBezTo>
                  <a:pt x="4914660" y="1767432"/>
                  <a:pt x="4904735" y="1841053"/>
                  <a:pt x="4869716" y="1904472"/>
                </a:cubicBezTo>
                <a:cubicBezTo>
                  <a:pt x="4907768" y="1929562"/>
                  <a:pt x="4953264" y="1935077"/>
                  <a:pt x="4994348" y="1951346"/>
                </a:cubicBezTo>
                <a:cubicBezTo>
                  <a:pt x="5037087" y="1968441"/>
                  <a:pt x="5037087" y="1981125"/>
                  <a:pt x="5001792" y="2030756"/>
                </a:cubicBezTo>
                <a:cubicBezTo>
                  <a:pt x="5093611" y="2041511"/>
                  <a:pt x="5093611" y="2041511"/>
                  <a:pt x="5065212" y="2119543"/>
                </a:cubicBezTo>
                <a:cubicBezTo>
                  <a:pt x="5142142" y="2126712"/>
                  <a:pt x="5192876" y="2163660"/>
                  <a:pt x="5204732" y="2244450"/>
                </a:cubicBezTo>
                <a:cubicBezTo>
                  <a:pt x="5210523" y="2283604"/>
                  <a:pt x="5245265" y="2302077"/>
                  <a:pt x="5283866" y="2328272"/>
                </a:cubicBezTo>
                <a:cubicBezTo>
                  <a:pt x="5235890" y="2353641"/>
                  <a:pt x="5203354" y="2406580"/>
                  <a:pt x="5147380" y="2350606"/>
                </a:cubicBezTo>
                <a:cubicBezTo>
                  <a:pt x="5126976" y="2330203"/>
                  <a:pt x="5128904" y="2356121"/>
                  <a:pt x="5126148" y="2363566"/>
                </a:cubicBezTo>
                <a:cubicBezTo>
                  <a:pt x="5119532" y="2381764"/>
                  <a:pt x="5133316" y="2393897"/>
                  <a:pt x="5142417" y="2407682"/>
                </a:cubicBezTo>
                <a:cubicBezTo>
                  <a:pt x="5151240" y="2421470"/>
                  <a:pt x="5161718" y="2436083"/>
                  <a:pt x="5164200" y="2451526"/>
                </a:cubicBezTo>
                <a:cubicBezTo>
                  <a:pt x="5165852" y="2462279"/>
                  <a:pt x="5157858" y="2477994"/>
                  <a:pt x="5149034" y="2485992"/>
                </a:cubicBezTo>
                <a:cubicBezTo>
                  <a:pt x="5102710" y="2528178"/>
                  <a:pt x="5130284" y="2623031"/>
                  <a:pt x="5042601" y="2635164"/>
                </a:cubicBezTo>
                <a:cubicBezTo>
                  <a:pt x="5003171" y="2640677"/>
                  <a:pt x="4984146" y="2675420"/>
                  <a:pt x="4955194" y="2694445"/>
                </a:cubicBezTo>
                <a:cubicBezTo>
                  <a:pt x="4854552" y="2760897"/>
                  <a:pt x="4787272" y="2846375"/>
                  <a:pt x="4756116" y="2963836"/>
                </a:cubicBezTo>
                <a:cubicBezTo>
                  <a:pt x="4747568" y="2996372"/>
                  <a:pt x="4714754" y="3022569"/>
                  <a:pt x="4693523" y="3051244"/>
                </a:cubicBezTo>
                <a:cubicBezTo>
                  <a:pt x="4703726" y="3072199"/>
                  <a:pt x="4759424" y="3026979"/>
                  <a:pt x="4739848" y="3082125"/>
                </a:cubicBezTo>
                <a:cubicBezTo>
                  <a:pt x="4724958" y="3123486"/>
                  <a:pt x="4686906" y="3149129"/>
                  <a:pt x="4651060" y="3173670"/>
                </a:cubicBezTo>
                <a:cubicBezTo>
                  <a:pt x="4610252" y="3201518"/>
                  <a:pt x="4565032" y="3223852"/>
                  <a:pt x="4546556" y="3275413"/>
                </a:cubicBezTo>
                <a:cubicBezTo>
                  <a:pt x="4542697" y="3286444"/>
                  <a:pt x="4530288" y="3298024"/>
                  <a:pt x="4519261" y="3302437"/>
                </a:cubicBezTo>
                <a:cubicBezTo>
                  <a:pt x="3944081" y="4209875"/>
                  <a:pt x="2528194" y="4215939"/>
                  <a:pt x="2364961" y="4209597"/>
                </a:cubicBezTo>
                <a:cubicBezTo>
                  <a:pt x="2167260" y="4201602"/>
                  <a:pt x="1980313" y="4145627"/>
                  <a:pt x="1796951" y="4075867"/>
                </a:cubicBezTo>
                <a:cubicBezTo>
                  <a:pt x="1719469" y="4046365"/>
                  <a:pt x="1647505" y="4004453"/>
                  <a:pt x="1572227" y="3971917"/>
                </a:cubicBezTo>
                <a:cubicBezTo>
                  <a:pt x="1468277" y="3926971"/>
                  <a:pt x="1388040" y="3841219"/>
                  <a:pt x="1284364" y="3805097"/>
                </a:cubicBezTo>
                <a:cubicBezTo>
                  <a:pt x="1177655" y="3767873"/>
                  <a:pt x="1086388" y="3699767"/>
                  <a:pt x="976645" y="3670815"/>
                </a:cubicBezTo>
                <a:cubicBezTo>
                  <a:pt x="918742" y="3655375"/>
                  <a:pt x="862768" y="3627527"/>
                  <a:pt x="871866" y="3547839"/>
                </a:cubicBezTo>
                <a:cubicBezTo>
                  <a:pt x="874349" y="3525228"/>
                  <a:pt x="859184" y="3506755"/>
                  <a:pt x="835195" y="3513373"/>
                </a:cubicBezTo>
                <a:cubicBezTo>
                  <a:pt x="789424" y="3525780"/>
                  <a:pt x="768744" y="3492967"/>
                  <a:pt x="743375" y="3468427"/>
                </a:cubicBezTo>
                <a:cubicBezTo>
                  <a:pt x="698156" y="3424863"/>
                  <a:pt x="655142" y="3378540"/>
                  <a:pt x="583175" y="3371370"/>
                </a:cubicBezTo>
                <a:cubicBezTo>
                  <a:pt x="596961" y="3337178"/>
                  <a:pt x="620399" y="3342142"/>
                  <a:pt x="641906" y="3349311"/>
                </a:cubicBezTo>
                <a:cubicBezTo>
                  <a:pt x="698432" y="3368062"/>
                  <a:pt x="754405" y="3389293"/>
                  <a:pt x="810930" y="3408042"/>
                </a:cubicBezTo>
                <a:cubicBezTo>
                  <a:pt x="847878" y="3420175"/>
                  <a:pt x="884551" y="3437271"/>
                  <a:pt x="933908" y="3423758"/>
                </a:cubicBezTo>
                <a:cubicBezTo>
                  <a:pt x="891445" y="3354826"/>
                  <a:pt x="819202" y="3342418"/>
                  <a:pt x="760747" y="3321187"/>
                </a:cubicBezTo>
                <a:cubicBezTo>
                  <a:pt x="687678" y="3294441"/>
                  <a:pt x="644664" y="3243980"/>
                  <a:pt x="593101" y="3187731"/>
                </a:cubicBezTo>
                <a:cubicBezTo>
                  <a:pt x="646869" y="3174220"/>
                  <a:pt x="680233" y="3215581"/>
                  <a:pt x="722419" y="3213374"/>
                </a:cubicBezTo>
                <a:cubicBezTo>
                  <a:pt x="724627" y="3206207"/>
                  <a:pt x="728486" y="3195729"/>
                  <a:pt x="727934" y="3195451"/>
                </a:cubicBezTo>
                <a:cubicBezTo>
                  <a:pt x="659002" y="3164570"/>
                  <a:pt x="626741" y="3106666"/>
                  <a:pt x="615987" y="3036630"/>
                </a:cubicBezTo>
                <a:cubicBezTo>
                  <a:pt x="610473" y="3000510"/>
                  <a:pt x="585381" y="2989205"/>
                  <a:pt x="560564" y="2972660"/>
                </a:cubicBezTo>
                <a:cubicBezTo>
                  <a:pt x="473984" y="2913930"/>
                  <a:pt x="382441" y="2860713"/>
                  <a:pt x="311302" y="2779924"/>
                </a:cubicBezTo>
                <a:cubicBezTo>
                  <a:pt x="393471" y="2790677"/>
                  <a:pt x="459371" y="2843341"/>
                  <a:pt x="547882" y="2865952"/>
                </a:cubicBezTo>
                <a:cubicBezTo>
                  <a:pt x="477570" y="2777166"/>
                  <a:pt x="386577" y="2732222"/>
                  <a:pt x="303582" y="2678453"/>
                </a:cubicBezTo>
                <a:cubicBezTo>
                  <a:pt x="265806" y="2653913"/>
                  <a:pt x="230790" y="2622479"/>
                  <a:pt x="185016" y="2609244"/>
                </a:cubicBezTo>
                <a:cubicBezTo>
                  <a:pt x="168748" y="2604556"/>
                  <a:pt x="142002" y="2594630"/>
                  <a:pt x="154963" y="2568435"/>
                </a:cubicBezTo>
                <a:cubicBezTo>
                  <a:pt x="165990" y="2546654"/>
                  <a:pt x="187773" y="2553269"/>
                  <a:pt x="207627" y="2559612"/>
                </a:cubicBezTo>
                <a:cubicBezTo>
                  <a:pt x="255328" y="2575330"/>
                  <a:pt x="304685" y="2575604"/>
                  <a:pt x="369207" y="2575330"/>
                </a:cubicBezTo>
                <a:cubicBezTo>
                  <a:pt x="315163" y="2503363"/>
                  <a:pt x="216174" y="2524871"/>
                  <a:pt x="169852" y="2449319"/>
                </a:cubicBezTo>
                <a:cubicBezTo>
                  <a:pt x="227755" y="2436083"/>
                  <a:pt x="272424" y="2463381"/>
                  <a:pt x="319299" y="2468619"/>
                </a:cubicBezTo>
                <a:cubicBezTo>
                  <a:pt x="361761" y="2473307"/>
                  <a:pt x="372239" y="2460624"/>
                  <a:pt x="362313" y="2418988"/>
                </a:cubicBezTo>
                <a:cubicBezTo>
                  <a:pt x="346873" y="2354190"/>
                  <a:pt x="370034" y="2321102"/>
                  <a:pt x="431798" y="2338750"/>
                </a:cubicBezTo>
                <a:cubicBezTo>
                  <a:pt x="489149" y="2355293"/>
                  <a:pt x="495215" y="2331030"/>
                  <a:pt x="479775" y="2294082"/>
                </a:cubicBezTo>
                <a:cubicBezTo>
                  <a:pt x="457716" y="2240315"/>
                  <a:pt x="482807" y="2198678"/>
                  <a:pt x="499903" y="2153458"/>
                </a:cubicBezTo>
                <a:cubicBezTo>
                  <a:pt x="526099" y="2084525"/>
                  <a:pt x="515069" y="2050885"/>
                  <a:pt x="458544" y="1999599"/>
                </a:cubicBezTo>
                <a:cubicBezTo>
                  <a:pt x="426835" y="1970921"/>
                  <a:pt x="392645" y="1946658"/>
                  <a:pt x="346596" y="1921843"/>
                </a:cubicBezTo>
                <a:cubicBezTo>
                  <a:pt x="452753" y="1908331"/>
                  <a:pt x="341358" y="1862836"/>
                  <a:pt x="378857" y="1834435"/>
                </a:cubicBezTo>
                <a:cubicBezTo>
                  <a:pt x="453856" y="1822854"/>
                  <a:pt x="515069" y="1913294"/>
                  <a:pt x="617091" y="1887376"/>
                </a:cubicBezTo>
                <a:cubicBezTo>
                  <a:pt x="491080" y="1809066"/>
                  <a:pt x="351835" y="1783423"/>
                  <a:pt x="260568" y="1679198"/>
                </a:cubicBezTo>
                <a:cubicBezTo>
                  <a:pt x="281523" y="1655484"/>
                  <a:pt x="302479" y="1677543"/>
                  <a:pt x="320402" y="1668720"/>
                </a:cubicBezTo>
                <a:cubicBezTo>
                  <a:pt x="319850" y="1663205"/>
                  <a:pt x="321230" y="1654932"/>
                  <a:pt x="317920" y="1652452"/>
                </a:cubicBezTo>
                <a:cubicBezTo>
                  <a:pt x="249815" y="1595650"/>
                  <a:pt x="248711" y="1594273"/>
                  <a:pt x="321779" y="1552359"/>
                </a:cubicBezTo>
                <a:cubicBezTo>
                  <a:pt x="347424" y="1537746"/>
                  <a:pt x="345218" y="1524786"/>
                  <a:pt x="331707" y="1506313"/>
                </a:cubicBezTo>
                <a:cubicBezTo>
                  <a:pt x="322055" y="1493353"/>
                  <a:pt x="310475" y="1481772"/>
                  <a:pt x="315990" y="1453371"/>
                </a:cubicBezTo>
                <a:cubicBezTo>
                  <a:pt x="355971" y="1489769"/>
                  <a:pt x="549259" y="1477912"/>
                  <a:pt x="583450" y="1474052"/>
                </a:cubicBezTo>
                <a:cubicBezTo>
                  <a:pt x="621777" y="1469917"/>
                  <a:pt x="659553" y="1452269"/>
                  <a:pt x="699809" y="1461919"/>
                </a:cubicBezTo>
                <a:cubicBezTo>
                  <a:pt x="732070" y="1469641"/>
                  <a:pt x="881516" y="1544364"/>
                  <a:pt x="902750" y="1458612"/>
                </a:cubicBezTo>
                <a:cubicBezTo>
                  <a:pt x="903853" y="1454475"/>
                  <a:pt x="964237" y="1464127"/>
                  <a:pt x="996774" y="1468814"/>
                </a:cubicBezTo>
                <a:cubicBezTo>
                  <a:pt x="1025451" y="1472674"/>
                  <a:pt x="1057712" y="1489769"/>
                  <a:pt x="1077012" y="1455578"/>
                </a:cubicBezTo>
                <a:cubicBezTo>
                  <a:pt x="1088317" y="1435450"/>
                  <a:pt x="1041719" y="1396571"/>
                  <a:pt x="1000083" y="1393262"/>
                </a:cubicBezTo>
                <a:cubicBezTo>
                  <a:pt x="963961" y="1390229"/>
                  <a:pt x="926186" y="1385817"/>
                  <a:pt x="891720" y="1394089"/>
                </a:cubicBezTo>
                <a:cubicBezTo>
                  <a:pt x="849258" y="1404017"/>
                  <a:pt x="826372" y="1388024"/>
                  <a:pt x="814515" y="1353557"/>
                </a:cubicBezTo>
                <a:cubicBezTo>
                  <a:pt x="801280" y="1315506"/>
                  <a:pt x="775911" y="1297858"/>
                  <a:pt x="740895" y="1280211"/>
                </a:cubicBezTo>
                <a:cubicBezTo>
                  <a:pt x="655967" y="1237474"/>
                  <a:pt x="574352" y="1188118"/>
                  <a:pt x="481154" y="1163301"/>
                </a:cubicBezTo>
                <a:cubicBezTo>
                  <a:pt x="462679" y="1158337"/>
                  <a:pt x="442276" y="1151719"/>
                  <a:pt x="433728" y="1118909"/>
                </a:cubicBezTo>
                <a:cubicBezTo>
                  <a:pt x="686023" y="1167987"/>
                  <a:pt x="915984" y="1295929"/>
                  <a:pt x="1176276" y="1288484"/>
                </a:cubicBezTo>
                <a:cubicBezTo>
                  <a:pt x="1105137" y="1247950"/>
                  <a:pt x="1022694" y="1245745"/>
                  <a:pt x="946867" y="1217344"/>
                </a:cubicBezTo>
                <a:cubicBezTo>
                  <a:pt x="1000635" y="1196113"/>
                  <a:pt x="1051094" y="1218172"/>
                  <a:pt x="1102104" y="1230304"/>
                </a:cubicBezTo>
                <a:cubicBezTo>
                  <a:pt x="1144843" y="1240230"/>
                  <a:pt x="1183446" y="1241885"/>
                  <a:pt x="1188133" y="1182603"/>
                </a:cubicBezTo>
                <a:cubicBezTo>
                  <a:pt x="1186478" y="1178742"/>
                  <a:pt x="1186754" y="1173780"/>
                  <a:pt x="1187030" y="1169092"/>
                </a:cubicBezTo>
                <a:cubicBezTo>
                  <a:pt x="1172690" y="1144552"/>
                  <a:pt x="1150358" y="1131868"/>
                  <a:pt x="1123887" y="1124698"/>
                </a:cubicBezTo>
                <a:cubicBezTo>
                  <a:pt x="1107894" y="1120286"/>
                  <a:pt x="1086663" y="1113668"/>
                  <a:pt x="1086938" y="1096023"/>
                </a:cubicBezTo>
                <a:cubicBezTo>
                  <a:pt x="1087765" y="1030674"/>
                  <a:pt x="1036756" y="1011647"/>
                  <a:pt x="985744" y="992622"/>
                </a:cubicBezTo>
                <a:cubicBezTo>
                  <a:pt x="1014145" y="960086"/>
                  <a:pt x="1036479" y="984074"/>
                  <a:pt x="1057987" y="981594"/>
                </a:cubicBezTo>
                <a:cubicBezTo>
                  <a:pt x="1072049" y="979939"/>
                  <a:pt x="1084733" y="976906"/>
                  <a:pt x="1084733" y="960086"/>
                </a:cubicBezTo>
                <a:cubicBezTo>
                  <a:pt x="1085008" y="946023"/>
                  <a:pt x="1078390" y="930030"/>
                  <a:pt x="1064605" y="929756"/>
                </a:cubicBezTo>
                <a:cubicBezTo>
                  <a:pt x="978300" y="927273"/>
                  <a:pt x="930599" y="836833"/>
                  <a:pt x="840985" y="836558"/>
                </a:cubicBezTo>
                <a:cubicBezTo>
                  <a:pt x="787493" y="836558"/>
                  <a:pt x="868834" y="785547"/>
                  <a:pt x="823615" y="764315"/>
                </a:cubicBezTo>
                <a:cubicBezTo>
                  <a:pt x="813687" y="759628"/>
                  <a:pt x="849533" y="752460"/>
                  <a:pt x="865526" y="753562"/>
                </a:cubicBezTo>
                <a:cubicBezTo>
                  <a:pt x="881242" y="754665"/>
                  <a:pt x="895304" y="768175"/>
                  <a:pt x="914331" y="758525"/>
                </a:cubicBezTo>
                <a:cubicBezTo>
                  <a:pt x="924808" y="724059"/>
                  <a:pt x="897787" y="711375"/>
                  <a:pt x="875452" y="701724"/>
                </a:cubicBezTo>
                <a:cubicBezTo>
                  <a:pt x="823889" y="679390"/>
                  <a:pt x="773706" y="652369"/>
                  <a:pt x="717181" y="644371"/>
                </a:cubicBezTo>
                <a:cubicBezTo>
                  <a:pt x="697053" y="641614"/>
                  <a:pt x="746133" y="604666"/>
                  <a:pt x="755783" y="591707"/>
                </a:cubicBezTo>
                <a:cubicBezTo>
                  <a:pt x="528304" y="455496"/>
                  <a:pt x="254778" y="462388"/>
                  <a:pt x="0" y="352370"/>
                </a:cubicBezTo>
                <a:cubicBezTo>
                  <a:pt x="56250" y="330864"/>
                  <a:pt x="97610" y="346580"/>
                  <a:pt x="135937" y="349889"/>
                </a:cubicBezTo>
                <a:cubicBezTo>
                  <a:pt x="231615" y="358160"/>
                  <a:pt x="326193" y="375256"/>
                  <a:pt x="421595" y="385458"/>
                </a:cubicBezTo>
                <a:cubicBezTo>
                  <a:pt x="468469" y="390421"/>
                  <a:pt x="512035" y="409172"/>
                  <a:pt x="564424" y="379393"/>
                </a:cubicBezTo>
                <a:cubicBezTo>
                  <a:pt x="599443" y="359540"/>
                  <a:pt x="655418" y="381046"/>
                  <a:pt x="698432" y="398694"/>
                </a:cubicBezTo>
                <a:cubicBezTo>
                  <a:pt x="734000" y="413307"/>
                  <a:pt x="767916" y="417167"/>
                  <a:pt x="815067" y="398694"/>
                </a:cubicBezTo>
                <a:cubicBezTo>
                  <a:pt x="772328" y="387389"/>
                  <a:pt x="739515" y="377463"/>
                  <a:pt x="705876" y="370568"/>
                </a:cubicBezTo>
                <a:cubicBezTo>
                  <a:pt x="679130" y="365055"/>
                  <a:pt x="742825" y="342719"/>
                  <a:pt x="775360" y="345477"/>
                </a:cubicBezTo>
                <a:cubicBezTo>
                  <a:pt x="820857" y="349337"/>
                  <a:pt x="795214" y="335000"/>
                  <a:pt x="787493" y="315146"/>
                </a:cubicBezTo>
                <a:cubicBezTo>
                  <a:pt x="779221" y="293915"/>
                  <a:pt x="803761" y="287298"/>
                  <a:pt x="819202" y="291709"/>
                </a:cubicBezTo>
                <a:cubicBezTo>
                  <a:pt x="878484" y="309081"/>
                  <a:pt x="937491" y="278474"/>
                  <a:pt x="998705" y="303291"/>
                </a:cubicBezTo>
                <a:cubicBezTo>
                  <a:pt x="983263" y="242077"/>
                  <a:pt x="949899" y="215331"/>
                  <a:pt x="880139" y="206783"/>
                </a:cubicBezTo>
                <a:cubicBezTo>
                  <a:pt x="853944" y="203475"/>
                  <a:pt x="826647" y="208438"/>
                  <a:pt x="804037" y="190790"/>
                </a:cubicBezTo>
                <a:cubicBezTo>
                  <a:pt x="791076" y="180590"/>
                  <a:pt x="776463" y="168457"/>
                  <a:pt x="786666" y="149707"/>
                </a:cubicBezTo>
                <a:cubicBezTo>
                  <a:pt x="793834" y="136471"/>
                  <a:pt x="809276" y="136471"/>
                  <a:pt x="821960" y="140884"/>
                </a:cubicBezTo>
                <a:cubicBezTo>
                  <a:pt x="878761" y="160461"/>
                  <a:pt x="938043" y="167630"/>
                  <a:pt x="997325" y="174800"/>
                </a:cubicBezTo>
                <a:cubicBezTo>
                  <a:pt x="1006426" y="175902"/>
                  <a:pt x="1016626" y="179487"/>
                  <a:pt x="1026829" y="161287"/>
                </a:cubicBezTo>
                <a:cubicBezTo>
                  <a:pt x="915984" y="131783"/>
                  <a:pt x="810655" y="89872"/>
                  <a:pt x="696777" y="73604"/>
                </a:cubicBezTo>
                <a:cubicBezTo>
                  <a:pt x="698432" y="65884"/>
                  <a:pt x="700086" y="58164"/>
                  <a:pt x="701741" y="50444"/>
                </a:cubicBezTo>
                <a:cubicBezTo>
                  <a:pt x="790801" y="61471"/>
                  <a:pt x="879864" y="72501"/>
                  <a:pt x="992362" y="86289"/>
                </a:cubicBezTo>
                <a:cubicBezTo>
                  <a:pt x="923153" y="42446"/>
                  <a:pt x="857805" y="57060"/>
                  <a:pt x="806519" y="18183"/>
                </a:cubicBezTo>
                <a:cubicBezTo>
                  <a:pt x="816170" y="3431"/>
                  <a:pt x="827820" y="-292"/>
                  <a:pt x="839883" y="18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05912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61586653F32A442A74B7D5EDCC86B87" ma:contentTypeVersion="8" ma:contentTypeDescription="Vytvoří nový dokument" ma:contentTypeScope="" ma:versionID="45d4fd273d0dc3a9104ed5983ea87e4f">
  <xsd:schema xmlns:xsd="http://www.w3.org/2001/XMLSchema" xmlns:xs="http://www.w3.org/2001/XMLSchema" xmlns:p="http://schemas.microsoft.com/office/2006/metadata/properties" xmlns:ns2="18ddef36-f61d-4a84-9f2f-95e5f1e171e4" targetNamespace="http://schemas.microsoft.com/office/2006/metadata/properties" ma:root="true" ma:fieldsID="d07b5a428798a241044d9f8184058c0d" ns2:_="">
    <xsd:import namespace="18ddef36-f61d-4a84-9f2f-95e5f1e171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ddef36-f61d-4a84-9f2f-95e5f1e171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87FE88-8A4B-4C85-997B-B79CD61BA7BE}"/>
</file>

<file path=customXml/itemProps2.xml><?xml version="1.0" encoding="utf-8"?>
<ds:datastoreItem xmlns:ds="http://schemas.openxmlformats.org/officeDocument/2006/customXml" ds:itemID="{8AC79D1C-E1B3-4F83-8EBB-1D11604FED71}"/>
</file>

<file path=customXml/itemProps3.xml><?xml version="1.0" encoding="utf-8"?>
<ds:datastoreItem xmlns:ds="http://schemas.openxmlformats.org/officeDocument/2006/customXml" ds:itemID="{9C8C246B-70ED-49CA-AA14-D63250D4EEA1}"/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25</Words>
  <Application>Microsoft Office PowerPoint</Application>
  <PresentationFormat>Širokoúhlá obrazovka</PresentationFormat>
  <Paragraphs>5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Office</vt:lpstr>
      <vt:lpstr>voda</vt:lpstr>
      <vt:lpstr>otázky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voda</dc:title>
  <dc:creator>Tomas  Dvorak</dc:creator>
  <cp:lastModifiedBy>Tomas  Dvorak</cp:lastModifiedBy>
  <cp:revision>85</cp:revision>
  <dcterms:created xsi:type="dcterms:W3CDTF">2021-04-22T07:41:26Z</dcterms:created>
  <dcterms:modified xsi:type="dcterms:W3CDTF">2021-04-22T08:56:26Z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0x010100661586653F32A442A74B7D5EDCC86B87</vt:lpwstr>
  </property>
</Properties>
</file>