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5" roundtripDataSignature="AMtx7mhIQDqyUTdmgQ3Ihp3fx552HCCA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Úvodní snímek" showMasterSp="0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>
            <a:gsLst>
              <a:gs pos="0">
                <a:srgbClr val="007795"/>
              </a:gs>
              <a:gs pos="55000">
                <a:srgbClr val="47BBE0"/>
              </a:gs>
              <a:gs pos="100000">
                <a:srgbClr val="007795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" name="Google Shape;17;p16"/>
          <p:cNvSpPr txBox="1"/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  <a:defRPr b="1"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6"/>
          <p:cNvSpPr txBox="1"/>
          <p:nvPr>
            <p:ph idx="1" type="subTitle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lvl="0" marR="64008" algn="r">
              <a:spcBef>
                <a:spcPts val="400"/>
              </a:spcBef>
              <a:spcAft>
                <a:spcPts val="0"/>
              </a:spcAft>
              <a:buSzPts val="1836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324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grpSp>
        <p:nvGrpSpPr>
          <p:cNvPr id="19" name="Google Shape;19;p16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20" name="Google Shape;20;p16"/>
            <p:cNvSpPr/>
            <p:nvPr/>
          </p:nvSpPr>
          <p:spPr>
            <a:xfrm>
              <a:off x="1687513" y="4832896"/>
              <a:ext cx="7456487" cy="518816"/>
            </a:xfrm>
            <a:custGeom>
              <a:rect b="b" l="l" r="r" t="t"/>
              <a:pathLst>
                <a:path extrusionOk="0" h="367" w="469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9CCADC">
                <a:alpha val="4000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1" name="Google Shape;21;p16"/>
            <p:cNvSpPr/>
            <p:nvPr/>
          </p:nvSpPr>
          <p:spPr>
            <a:xfrm>
              <a:off x="35443" y="5135526"/>
              <a:ext cx="9108557" cy="838200"/>
            </a:xfrm>
            <a:custGeom>
              <a:rect b="b" l="l" r="r" t="t"/>
              <a:pathLst>
                <a:path extrusionOk="0" h="528" w="576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2" name="Google Shape;22;p16"/>
            <p:cNvSpPr/>
            <p:nvPr/>
          </p:nvSpPr>
          <p:spPr>
            <a:xfrm>
              <a:off x="0" y="4883888"/>
              <a:ext cx="9144000" cy="1981200"/>
            </a:xfrm>
            <a:custGeom>
              <a:rect b="b" l="l" r="r" t="t"/>
              <a:pathLst>
                <a:path extrusionOk="0" h="1248" w="576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algn="t" flip="none" tx="0" sx="50000" ty="0" sy="50000"/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cxnSp>
          <p:nvCxnSpPr>
            <p:cNvPr id="23" name="Google Shape;23;p16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cap="flat" cmpd="sng" w="12050">
              <a:solidFill>
                <a:srgbClr val="93C5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4" name="Google Shape;24;p16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E7F0F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Nadpis a svislý text" type="vertTx">
  <p:cSld name="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5"/>
          <p:cNvSpPr txBox="1"/>
          <p:nvPr>
            <p:ph idx="1" type="body"/>
          </p:nvPr>
        </p:nvSpPr>
        <p:spPr>
          <a:xfrm rot="5400000">
            <a:off x="2378964" y="-440436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89" name="Google Shape;89;p25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5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5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vislý nadpis a text" type="vertTitleAndTx">
  <p:cSld name="VERTICAL_TITLE_AND_VERTICAL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6"/>
          <p:cNvSpPr txBox="1"/>
          <p:nvPr>
            <p:ph type="title"/>
          </p:nvPr>
        </p:nvSpPr>
        <p:spPr>
          <a:xfrm rot="5400000">
            <a:off x="4936367" y="2182285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6"/>
          <p:cNvSpPr txBox="1"/>
          <p:nvPr>
            <p:ph idx="1" type="body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95" name="Google Shape;95;p26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6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6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Nadpis a obsah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sp>
        <p:nvSpPr>
          <p:cNvPr id="32" name="Google Shape;32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Záhlaví části" type="secHead">
  <p:cSld name="SECTION_HEADER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ucida Sans"/>
              <a:buNone/>
              <a:defRPr b="1" sz="48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564"/>
              <a:buNone/>
              <a:defRPr sz="23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sp>
        <p:nvSpPr>
          <p:cNvPr id="39" name="Google Shape;39;p18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0" name="Google Shape;40;p18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va obsahy" type="twoObj">
  <p:cSld name="TWO_OBJECT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2" type="body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9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9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sp>
        <p:nvSpPr>
          <p:cNvPr id="47" name="Google Shape;47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orovnání" showMasterSp="0" type="twoTxTwoObj">
  <p:cSld name="TWO_OBJECTS_WITH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/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0"/>
          <p:cNvSpPr txBox="1"/>
          <p:nvPr>
            <p:ph idx="1" type="body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2" type="body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3" type="body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2232" lvl="0" marL="457200" algn="l">
              <a:spcBef>
                <a:spcPts val="400"/>
              </a:spcBef>
              <a:spcAft>
                <a:spcPts val="0"/>
              </a:spcAft>
              <a:buSzPts val="1632"/>
              <a:buChar char="🞂"/>
              <a:defRPr sz="2400"/>
            </a:lvl1pPr>
            <a:lvl2pPr indent="-355600" lvl="1" marL="9144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4" type="body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2232" lvl="0" marL="457200" algn="l">
              <a:spcBef>
                <a:spcPts val="0"/>
              </a:spcBef>
              <a:spcAft>
                <a:spcPts val="0"/>
              </a:spcAft>
              <a:buSzPts val="1632"/>
              <a:buChar char="🞂"/>
              <a:defRPr sz="2400"/>
            </a:lvl1pPr>
            <a:lvl2pPr indent="-355600" lvl="1" marL="9144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4" name="Google Shape;54;p20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0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ouze nadpis" type="titleOnly">
  <p:cSld name="TITLE_ONLY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1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sp>
        <p:nvSpPr>
          <p:cNvPr id="61" name="Google Shape;61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rázdný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2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2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bsah s titulkem" showMasterSp="0" type="objTx">
  <p:cSld name="OBJECT_WITH_CAPTION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3"/>
          <p:cNvSpPr txBox="1"/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Lucida Sans"/>
              <a:buNone/>
              <a:defRPr b="0" sz="25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3"/>
          <p:cNvSpPr txBox="1"/>
          <p:nvPr>
            <p:ph idx="1" type="body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1088"/>
              <a:buNone/>
              <a:defRPr sz="1600"/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9" name="Google Shape;69;p23"/>
          <p:cNvSpPr txBox="1"/>
          <p:nvPr>
            <p:ph idx="2" type="body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6776" lvl="0" marL="457200" algn="l">
              <a:spcBef>
                <a:spcPts val="400"/>
              </a:spcBef>
              <a:spcAft>
                <a:spcPts val="0"/>
              </a:spcAft>
              <a:buSzPts val="2176"/>
              <a:buChar char="🞂"/>
              <a:defRPr sz="3200"/>
            </a:lvl1pPr>
            <a:lvl2pPr indent="-406400" lvl="1" marL="914400" algn="l">
              <a:spcBef>
                <a:spcPts val="324"/>
              </a:spcBef>
              <a:spcAft>
                <a:spcPts val="0"/>
              </a:spcAft>
              <a:buSzPts val="2800"/>
              <a:buChar char="◦"/>
              <a:defRPr sz="2800"/>
            </a:lvl2pPr>
            <a:lvl3pPr indent="-381000" lvl="2" marL="1371600" algn="l">
              <a:spcBef>
                <a:spcPts val="35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brázek s titulkem" showMasterSp="0" type="picTx">
  <p:cSld name="PICTURE_WITH_CAPTION_TEXT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4"/>
          <p:cNvSpPr txBox="1"/>
          <p:nvPr>
            <p:ph idx="1" type="body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228600" lvl="0" marL="457200" marR="18288" algn="r">
              <a:spcBef>
                <a:spcPts val="400"/>
              </a:spcBef>
              <a:spcAft>
                <a:spcPts val="0"/>
              </a:spcAft>
              <a:buSzPts val="952"/>
              <a:buNone/>
              <a:defRPr sz="1400"/>
            </a:lvl1pPr>
            <a:lvl2pPr indent="-304800" lvl="1" marL="914400" algn="l">
              <a:spcBef>
                <a:spcPts val="324"/>
              </a:spcBef>
              <a:spcAft>
                <a:spcPts val="0"/>
              </a:spcAft>
              <a:buSzPts val="1200"/>
              <a:buChar char="◦"/>
              <a:defRPr sz="1200"/>
            </a:lvl2pPr>
            <a:lvl3pPr indent="-292100" lvl="2" marL="1371600" algn="l">
              <a:spcBef>
                <a:spcPts val="350"/>
              </a:spcBef>
              <a:spcAft>
                <a:spcPts val="0"/>
              </a:spcAft>
              <a:buSzPts val="1000"/>
              <a:buChar char="●"/>
              <a:defRPr sz="1000"/>
            </a:lvl3pPr>
            <a:lvl4pPr indent="-285750" lvl="3" marL="182880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4pPr>
            <a:lvl5pPr indent="-285750" lvl="4" marL="228600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5" name="Google Shape;75;p24"/>
          <p:cNvSpPr/>
          <p:nvPr>
            <p:ph idx="2" type="pic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b="0" i="0" sz="21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76" name="Google Shape;76;p24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sp>
        <p:nvSpPr>
          <p:cNvPr id="79" name="Google Shape;79;p24"/>
          <p:cNvSpPr txBox="1"/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ucida Sans"/>
              <a:buNone/>
              <a:defRPr b="0" sz="3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4"/>
          <p:cNvSpPr/>
          <p:nvPr/>
        </p:nvSpPr>
        <p:spPr>
          <a:xfrm>
            <a:off x="499273" y="5944936"/>
            <a:ext cx="4940624" cy="921076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1" name="Google Shape;81;p24"/>
          <p:cNvSpPr/>
          <p:nvPr/>
        </p:nvSpPr>
        <p:spPr>
          <a:xfrm>
            <a:off x="485717" y="5939011"/>
            <a:ext cx="3690451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2" name="Google Shape;82;p24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83" name="Google Shape;83;p24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4" name="Google Shape;84;p24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24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/>
          <p:nvPr/>
        </p:nvSpPr>
        <p:spPr>
          <a:xfrm>
            <a:off x="499273" y="5944936"/>
            <a:ext cx="4940624" cy="921076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" name="Google Shape;7;p15"/>
          <p:cNvSpPr/>
          <p:nvPr/>
        </p:nvSpPr>
        <p:spPr>
          <a:xfrm>
            <a:off x="485717" y="5939011"/>
            <a:ext cx="3690451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" name="Google Shape;8;p15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9" name="Google Shape;9;p15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" name="Google Shape;1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5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b="0" i="0" sz="27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-374650" lvl="1" marL="914400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3" name="Google Shape;13;p15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4" name="Google Shape;14;p15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 txBox="1"/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</a:pPr>
            <a:r>
              <a:rPr lang="cs-CZ"/>
              <a:t>Karel Svoboda</a:t>
            </a:r>
            <a:endParaRPr/>
          </a:p>
        </p:txBody>
      </p:sp>
      <p:sp>
        <p:nvSpPr>
          <p:cNvPr id="103" name="Google Shape;103;p1"/>
          <p:cNvSpPr txBox="1"/>
          <p:nvPr>
            <p:ph idx="1" type="subTitle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marR="64008" rtl="0" algn="r">
              <a:spcBef>
                <a:spcPts val="0"/>
              </a:spcBef>
              <a:spcAft>
                <a:spcPts val="0"/>
              </a:spcAft>
              <a:buSzPts val="1836"/>
              <a:buNone/>
            </a:pPr>
            <a:r>
              <a:rPr lang="cs-CZ"/>
              <a:t>Jakub Šmíd  VII.B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1632"/>
              <a:buFont typeface="Noto Sans Symbols"/>
              <a:buChar char="⮚"/>
            </a:pPr>
            <a:r>
              <a:rPr lang="cs-CZ" sz="2400"/>
              <a:t>český skladatel filmové, televizní, populární hudby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Char char="⮚"/>
            </a:pPr>
            <a:r>
              <a:rPr lang="cs-CZ" sz="2400"/>
              <a:t>autor muzikálové hudby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Char char="⮚"/>
            </a:pPr>
            <a:r>
              <a:rPr lang="cs-CZ" sz="2400"/>
              <a:t>* 19. prosince 1938 Praha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Char char="⮚"/>
            </a:pPr>
            <a:r>
              <a:rPr lang="cs-CZ" sz="2400"/>
              <a:t>† 28. ledna 2007 Jevany</a:t>
            </a:r>
            <a:endParaRPr sz="2400"/>
          </a:p>
          <a:p>
            <a:pPr indent="-152400" lvl="0" marL="365760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None/>
            </a:pPr>
            <a:r>
              <a:t/>
            </a:r>
            <a:endParaRPr sz="2400"/>
          </a:p>
          <a:p>
            <a:pPr indent="-152400" lvl="0" marL="365760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None/>
            </a:pPr>
            <a:r>
              <a:t/>
            </a:r>
            <a:endParaRPr sz="2400"/>
          </a:p>
          <a:p>
            <a:pPr indent="-152400" lvl="0" marL="365760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None/>
            </a:pPr>
            <a:r>
              <a:t/>
            </a:r>
            <a:endParaRPr sz="2400"/>
          </a:p>
          <a:p>
            <a:pPr indent="-152400" lvl="0" marL="365760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None/>
            </a:pPr>
            <a:r>
              <a:t/>
            </a:r>
            <a:endParaRPr sz="2400"/>
          </a:p>
        </p:txBody>
      </p:sp>
      <p:sp>
        <p:nvSpPr>
          <p:cNvPr id="109" name="Google Shape;109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cs-CZ"/>
              <a:t>Karel Svoboda</a:t>
            </a:r>
            <a:endParaRPr/>
          </a:p>
        </p:txBody>
      </p:sp>
      <p:pic>
        <p:nvPicPr>
          <p:cNvPr descr="AAGZ7qp.jfif" id="110" name="Google Shape;11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32040" y="2204864"/>
            <a:ext cx="3719285" cy="2664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1632"/>
              <a:buFont typeface="Noto Sans Symbols"/>
              <a:buChar char="⮚"/>
            </a:pPr>
            <a:r>
              <a:rPr lang="cs-CZ" sz="2400"/>
              <a:t>od dětství hrál na klavír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Char char="⮚"/>
            </a:pPr>
            <a:r>
              <a:rPr lang="cs-CZ" sz="2400"/>
              <a:t>studium: střední škola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None/>
            </a:pPr>
            <a:r>
              <a:rPr lang="cs-CZ" sz="2400"/>
              <a:t>		         stomatologie na Fvl UK v Praze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Char char="⮚"/>
            </a:pPr>
            <a:r>
              <a:rPr lang="cs-CZ" sz="2400"/>
              <a:t>1963 založil bigbeatovou skupinu – Mefisto (Laterna magica, divadlo Rokoko)</a:t>
            </a:r>
            <a:endParaRPr sz="2400"/>
          </a:p>
        </p:txBody>
      </p:sp>
      <p:sp>
        <p:nvSpPr>
          <p:cNvPr id="116" name="Google Shape;11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cs-CZ"/>
              <a:t>Karel Svoboda</a:t>
            </a:r>
            <a:endParaRPr/>
          </a:p>
        </p:txBody>
      </p:sp>
      <p:pic>
        <p:nvPicPr>
          <p:cNvPr descr="unnamed.jpg" id="117" name="Google Shape;11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60032" y="3789040"/>
            <a:ext cx="4149080" cy="29043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9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1632"/>
              <a:buChar char="🞂"/>
            </a:pPr>
            <a:r>
              <a:rPr lang="cs-CZ" sz="2400"/>
              <a:t>Spolupráce:  Václav Neckář</a:t>
            </a:r>
            <a:endParaRPr sz="2400"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None/>
            </a:pPr>
            <a:r>
              <a:rPr lang="cs-CZ" sz="2400"/>
              <a:t>			      Marta Kubišová 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None/>
            </a:pPr>
            <a:r>
              <a:rPr lang="cs-CZ" sz="2400"/>
              <a:t>			      Helena Vondráčková	   	   zpěváci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None/>
            </a:pPr>
            <a:r>
              <a:rPr lang="cs-CZ" sz="2400"/>
              <a:t>			      Karel Gott</a:t>
            </a:r>
            <a:endParaRPr sz="2400"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None/>
            </a:pPr>
            <a:r>
              <a:rPr lang="cs-CZ" sz="2400"/>
              <a:t>			      Jiří Štaidl 			              textař</a:t>
            </a:r>
            <a:endParaRPr sz="2400"/>
          </a:p>
        </p:txBody>
      </p:sp>
      <p:sp>
        <p:nvSpPr>
          <p:cNvPr id="123" name="Google Shape;123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cs-CZ"/>
              <a:t>Karel Svoboda</a:t>
            </a:r>
            <a:endParaRPr/>
          </a:p>
        </p:txBody>
      </p:sp>
      <p:sp>
        <p:nvSpPr>
          <p:cNvPr id="124" name="Google Shape;124;p9"/>
          <p:cNvSpPr/>
          <p:nvPr/>
        </p:nvSpPr>
        <p:spPr>
          <a:xfrm>
            <a:off x="5402358" y="1556792"/>
            <a:ext cx="360000" cy="15123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rgbClr val="00B0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DCFBFF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125" name="Google Shape;125;p9"/>
          <p:cNvCxnSpPr/>
          <p:nvPr/>
        </p:nvCxnSpPr>
        <p:spPr>
          <a:xfrm>
            <a:off x="3842242" y="3429000"/>
            <a:ext cx="5760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descr="Karel Svoboda, Jiří Štaidl a Karel Gott" id="126" name="Google Shape;126;p9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descr="crop-535011-jiri.jpg" id="127" name="Google Shape;12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3968" y="4005064"/>
            <a:ext cx="4123119" cy="1984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624078" rtl="0" algn="l">
              <a:spcBef>
                <a:spcPts val="0"/>
              </a:spcBef>
              <a:spcAft>
                <a:spcPts val="0"/>
              </a:spcAft>
              <a:buSzPts val="1632"/>
              <a:buFont typeface="Noto Sans Symbols"/>
              <a:buChar char="⮚"/>
            </a:pPr>
            <a:r>
              <a:rPr lang="cs-CZ" sz="2400"/>
              <a:t>1969 svatba – žena Hana (1 dítě Petr)</a:t>
            </a:r>
            <a:endParaRPr/>
          </a:p>
          <a:p>
            <a:pPr indent="-514350" lvl="0" marL="624078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Char char="⮚"/>
            </a:pPr>
            <a:r>
              <a:rPr lang="cs-CZ" sz="2400"/>
              <a:t>1995 svatba – žena Vendula (2 děti Klára, Jakub)</a:t>
            </a:r>
            <a:endParaRPr/>
          </a:p>
          <a:p>
            <a:pPr indent="-410718" lvl="0" marL="624078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None/>
            </a:pPr>
            <a:r>
              <a:t/>
            </a:r>
            <a:endParaRPr sz="2400"/>
          </a:p>
          <a:p>
            <a:pPr indent="-410718" lvl="0" marL="624078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None/>
            </a:pPr>
            <a:r>
              <a:t/>
            </a:r>
            <a:endParaRPr sz="2400"/>
          </a:p>
          <a:p>
            <a:pPr indent="-410718" lvl="0" marL="624078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None/>
            </a:pPr>
            <a:r>
              <a:t/>
            </a:r>
            <a:endParaRPr sz="2400"/>
          </a:p>
          <a:p>
            <a:pPr indent="-410718" lvl="0" marL="624078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None/>
            </a:pPr>
            <a:r>
              <a:t/>
            </a:r>
            <a:endParaRPr sz="2400"/>
          </a:p>
          <a:p>
            <a:pPr indent="-410718" lvl="0" marL="624078" rtl="0" algn="l">
              <a:spcBef>
                <a:spcPts val="400"/>
              </a:spcBef>
              <a:spcAft>
                <a:spcPts val="0"/>
              </a:spcAft>
              <a:buSzPts val="1632"/>
              <a:buFont typeface="Noto Sans Symbols"/>
              <a:buNone/>
            </a:pPr>
            <a:r>
              <a:t/>
            </a:r>
            <a:endParaRPr sz="2400"/>
          </a:p>
          <a:p>
            <a:pPr indent="-514350" lvl="0" marL="624078" rtl="0" algn="l">
              <a:spcBef>
                <a:spcPts val="400"/>
              </a:spcBef>
              <a:spcAft>
                <a:spcPts val="0"/>
              </a:spcAft>
              <a:buSzPts val="1632"/>
              <a:buNone/>
            </a:pPr>
            <a:r>
              <a:t/>
            </a:r>
            <a:endParaRPr sz="2400"/>
          </a:p>
        </p:txBody>
      </p:sp>
      <p:sp>
        <p:nvSpPr>
          <p:cNvPr id="133" name="Google Shape;133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cs-CZ"/>
              <a:t>Karel Svoboda</a:t>
            </a:r>
            <a:endParaRPr/>
          </a:p>
        </p:txBody>
      </p:sp>
      <p:pic>
        <p:nvPicPr>
          <p:cNvPr descr="713038-img-import-syn-jakub-ktery-se-manzelum-svobodovym-narodil-pred-rokem-a-pul-se-uz-sourozence-nedocka-v0.jpg" id="134" name="Google Shape;13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79712" y="2564904"/>
            <a:ext cx="5176912" cy="32603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cs-CZ"/>
              <a:t>Karel Svoboda - tvorba</a:t>
            </a:r>
            <a:endParaRPr/>
          </a:p>
        </p:txBody>
      </p:sp>
      <p:sp>
        <p:nvSpPr>
          <p:cNvPr id="140" name="Google Shape;140;p11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1836"/>
              <a:buNone/>
            </a:pPr>
            <a:r>
              <a:rPr lang="cs-CZ">
                <a:solidFill>
                  <a:srgbClr val="FF0000"/>
                </a:solidFill>
              </a:rPr>
              <a:t>	</a:t>
            </a:r>
            <a:r>
              <a:rPr lang="cs-CZ" u="sng"/>
              <a:t>Populární hudba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>
                <a:solidFill>
                  <a:srgbClr val="FF0000"/>
                </a:solidFill>
              </a:rPr>
              <a:t>šedesátá léta: </a:t>
            </a:r>
            <a:r>
              <a:rPr lang="cs-CZ"/>
              <a:t>Helena Vondráčková, Hana Zagorová, Eva Pilarová, Waldemar Matuška, Karel Gott (80 písní), …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>
                <a:solidFill>
                  <a:srgbClr val="FF0000"/>
                </a:solidFill>
              </a:rPr>
              <a:t>osmdesátá léta: </a:t>
            </a:r>
            <a:r>
              <a:rPr lang="cs-CZ"/>
              <a:t>Michal David, Iveta Bartošová, Petra Janů, Dalibor Janda, …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>
                <a:solidFill>
                  <a:srgbClr val="FF0000"/>
                </a:solidFill>
              </a:rPr>
              <a:t>devadesátá léta: </a:t>
            </a:r>
            <a:r>
              <a:rPr lang="cs-CZ"/>
              <a:t>Daniel Hůlka, Leona Machálková, Petr Kolář, …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2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1836"/>
              <a:buNone/>
            </a:pPr>
            <a:r>
              <a:rPr lang="cs-CZ"/>
              <a:t>	</a:t>
            </a:r>
            <a:r>
              <a:rPr lang="cs-CZ" u="sng"/>
              <a:t>Filmová hudba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/>
              <a:t>Tři oříšky pro Popelku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/>
              <a:t>Létající Čestmír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/>
              <a:t>Návštěvníci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/>
              <a:t>Včelka Mája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/>
              <a:t>Noc na Karlštejně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/>
              <a:t>Cirkus Humberto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/>
              <a:t> …………</a:t>
            </a:r>
            <a:endParaRPr/>
          </a:p>
          <a:p>
            <a:pPr indent="-139446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None/>
            </a:pPr>
            <a:r>
              <a:t/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</p:txBody>
      </p:sp>
      <p:sp>
        <p:nvSpPr>
          <p:cNvPr id="146" name="Google Shape;1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cs-CZ"/>
              <a:t>Karel Svoboda - tvorba</a:t>
            </a:r>
            <a:endParaRPr/>
          </a:p>
        </p:txBody>
      </p:sp>
      <p:pic>
        <p:nvPicPr>
          <p:cNvPr descr="5423123_laska-a-vztahy-retro-osudy-herecek-hudebni-skladatel-karel-svoboda-vendula-svobodova-sebevrazda-v0.jpg" id="147" name="Google Shape;147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48064" y="3717032"/>
            <a:ext cx="3707904" cy="2468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1836"/>
              <a:buNone/>
            </a:pPr>
            <a:r>
              <a:rPr lang="cs-CZ" u="sng"/>
              <a:t>Muzikál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/>
              <a:t>Dracula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/>
              <a:t>Monte Cristo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/>
              <a:t>Noc na Karlštejně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Font typeface="Noto Sans Symbols"/>
              <a:buChar char="⮚"/>
            </a:pPr>
            <a:r>
              <a:rPr lang="cs-CZ"/>
              <a:t>Golem</a:t>
            </a:r>
            <a:endParaRPr/>
          </a:p>
        </p:txBody>
      </p:sp>
      <p:sp>
        <p:nvSpPr>
          <p:cNvPr id="153" name="Google Shape;153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cs-CZ"/>
              <a:t>Karel Svoboda - tvorba</a:t>
            </a:r>
            <a:endParaRPr/>
          </a:p>
        </p:txBody>
      </p:sp>
      <p:pic>
        <p:nvPicPr>
          <p:cNvPr descr="orig_DRACULA___HDK.jpg" id="154" name="Google Shape;1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36096" y="3501008"/>
            <a:ext cx="2825552" cy="2825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"/>
          <p:cNvSpPr txBox="1"/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</a:pPr>
            <a:r>
              <a:rPr lang="cs-CZ"/>
              <a:t>DĚKUJI ZA POZORNOST</a:t>
            </a:r>
            <a:endParaRPr/>
          </a:p>
        </p:txBody>
      </p:sp>
      <p:sp>
        <p:nvSpPr>
          <p:cNvPr id="160" name="Google Shape;160;p14"/>
          <p:cNvSpPr txBox="1"/>
          <p:nvPr>
            <p:ph idx="1" type="subTitle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marR="64008" rtl="0" algn="r">
              <a:spcBef>
                <a:spcPts val="0"/>
              </a:spcBef>
              <a:spcAft>
                <a:spcPts val="0"/>
              </a:spcAft>
              <a:buSzPts val="1836"/>
              <a:buNone/>
            </a:pPr>
            <a:r>
              <a:rPr b="1" lang="cs-CZ"/>
              <a:t>jaku.smid@gmail.com</a:t>
            </a:r>
            <a:endParaRPr b="1"/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luk">
  <a:themeElements>
    <a:clrScheme name="Shluk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2020-04-14T12:03:46Z</dcterms:created>
  <dc:creator>Kuba</dc:creator>
</cp:coreProperties>
</file>