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3" r:id="rId6"/>
    <p:sldId id="260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C779C-33F6-442F-A05F-6715B27396A6}" v="843" dt="2021-03-21T20:34:51.519"/>
    <p1510:client id="{141F9671-4DCF-4FA9-995E-3D11F1AB07A4}" v="16" dt="2021-03-21T19:42:42.363"/>
    <p1510:client id="{608DEF4B-9BBE-48EE-8725-85E9DBE12A9D}" v="322" dt="2021-03-21T20:04:44.657"/>
    <p1510:client id="{7902C4C8-64F3-4211-A11C-C1A6A43E584D}" v="7" dt="2021-03-21T20:36:04.546"/>
    <p1510:client id="{7FA7BD44-84BD-4494-99CF-64D9E085BAF2}" v="36" dt="2021-03-21T20:07:25.305"/>
    <p1510:client id="{81140AF6-852B-4F8A-B62D-FAE8B3CFE05E}" v="226" dt="2021-03-21T20:31:17.195"/>
    <p1510:client id="{CC14E374-9CAF-46C1-916D-9C72DC70871D}" v="19" dt="2021-03-21T19:40:12.404"/>
    <p1510:client id="{FD680854-DC03-4EC8-99F9-02A4684E8FD8}" v="6" dt="2021-03-21T20:32:29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a  Vonkova" userId="S::vonkova.adela@luconet.onmicrosoft.com::b0a35e06-7591-4808-9bdd-18d20a1fc8b1" providerId="AD" clId="Web-{81140AF6-852B-4F8A-B62D-FAE8B3CFE05E}"/>
    <pc:docChg chg="modSld">
      <pc:chgData name="Adela  Vonkova" userId="S::vonkova.adela@luconet.onmicrosoft.com::b0a35e06-7591-4808-9bdd-18d20a1fc8b1" providerId="AD" clId="Web-{81140AF6-852B-4F8A-B62D-FAE8B3CFE05E}" dt="2021-03-21T20:31:17.195" v="138" actId="20577"/>
      <pc:docMkLst>
        <pc:docMk/>
      </pc:docMkLst>
      <pc:sldChg chg="addSp delSp modSp mod setBg setClrOvrMap">
        <pc:chgData name="Adela  Vonkova" userId="S::vonkova.adela@luconet.onmicrosoft.com::b0a35e06-7591-4808-9bdd-18d20a1fc8b1" providerId="AD" clId="Web-{81140AF6-852B-4F8A-B62D-FAE8B3CFE05E}" dt="2021-03-21T20:22:10.950" v="63" actId="14100"/>
        <pc:sldMkLst>
          <pc:docMk/>
          <pc:sldMk cId="3293571169" sldId="256"/>
        </pc:sldMkLst>
        <pc:spChg chg="mod">
          <ac:chgData name="Adela  Vonkova" userId="S::vonkova.adela@luconet.onmicrosoft.com::b0a35e06-7591-4808-9bdd-18d20a1fc8b1" providerId="AD" clId="Web-{81140AF6-852B-4F8A-B62D-FAE8B3CFE05E}" dt="2021-03-21T20:20:32.323" v="53"/>
          <ac:spMkLst>
            <pc:docMk/>
            <pc:sldMk cId="3293571169" sldId="256"/>
            <ac:spMk id="2" creationId="{00000000-0000-0000-0000-000000000000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22:10.950" v="63" actId="14100"/>
          <ac:spMkLst>
            <pc:docMk/>
            <pc:sldMk cId="3293571169" sldId="256"/>
            <ac:spMk id="3" creationId="{00000000-0000-0000-0000-000000000000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6:45.584" v="25"/>
          <ac:spMkLst>
            <pc:docMk/>
            <pc:sldMk cId="3293571169" sldId="256"/>
            <ac:spMk id="11" creationId="{C7D023E4-8DE1-436E-9847-ED6A4B4B04FD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6:45.553" v="24"/>
          <ac:spMkLst>
            <pc:docMk/>
            <pc:sldMk cId="3293571169" sldId="256"/>
            <ac:spMk id="26" creationId="{8537B233-9CDD-4A90-AABB-A8963DEE4FBC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32.323" v="53"/>
          <ac:spMkLst>
            <pc:docMk/>
            <pc:sldMk cId="3293571169" sldId="256"/>
            <ac:spMk id="28" creationId="{8537B233-9CDD-4A90-AABB-A8963DEE4FBC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6:42.756" v="22"/>
          <ac:spMkLst>
            <pc:docMk/>
            <pc:sldMk cId="3293571169" sldId="256"/>
            <ac:spMk id="29" creationId="{8537B233-9CDD-4A90-AABB-A8963DEE4FBC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52.370" v="57"/>
          <ac:spMkLst>
            <pc:docMk/>
            <pc:sldMk cId="3293571169" sldId="256"/>
            <ac:spMk id="35" creationId="{27427488-068E-4B55-AC8D-CD070B8CD46D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52.370" v="57"/>
          <ac:spMkLst>
            <pc:docMk/>
            <pc:sldMk cId="3293571169" sldId="256"/>
            <ac:spMk id="41" creationId="{7E13C525-8EE3-4288-848F-C9B2A174F22B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52.370" v="57"/>
          <ac:spMkLst>
            <pc:docMk/>
            <pc:sldMk cId="3293571169" sldId="256"/>
            <ac:spMk id="43" creationId="{A20AF199-99C2-4569-9CAF-24514AE5E82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48" creationId="{27427488-068E-4B55-AC8D-CD070B8CD46D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54" creationId="{7E13C525-8EE3-4288-848F-C9B2A174F22B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56" creationId="{A20AF199-99C2-4569-9CAF-24514AE5E82A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61" creationId="{27427488-068E-4B55-AC8D-CD070B8CD46D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67" creationId="{7E13C525-8EE3-4288-848F-C9B2A174F22B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1:43.809" v="58"/>
          <ac:spMkLst>
            <pc:docMk/>
            <pc:sldMk cId="3293571169" sldId="256"/>
            <ac:spMk id="69" creationId="{A20AF199-99C2-4569-9CAF-24514AE5E82A}"/>
          </ac:spMkLst>
        </pc:spChg>
        <pc:grpChg chg="add del">
          <ac:chgData name="Adela  Vonkova" userId="S::vonkova.adela@luconet.onmicrosoft.com::b0a35e06-7591-4808-9bdd-18d20a1fc8b1" providerId="AD" clId="Web-{81140AF6-852B-4F8A-B62D-FAE8B3CFE05E}" dt="2021-03-21T20:16:45.584" v="25"/>
          <ac:grpSpMkLst>
            <pc:docMk/>
            <pc:sldMk cId="3293571169" sldId="256"/>
            <ac:grpSpMk id="13" creationId="{7C98284F-5777-4481-9BD3-DA1E0A8E02A8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16:45.584" v="25"/>
          <ac:grpSpMkLst>
            <pc:docMk/>
            <pc:sldMk cId="3293571169" sldId="256"/>
            <ac:grpSpMk id="17" creationId="{E27AF472-EAE3-4572-AB69-B92BD10DBC6D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20:52.370" v="57"/>
          <ac:grpSpMkLst>
            <pc:docMk/>
            <pc:sldMk cId="3293571169" sldId="256"/>
            <ac:grpSpMk id="37" creationId="{D77C2DC4-03FC-4BF3-9F66-E9A3066EE468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21:43.809" v="58"/>
          <ac:grpSpMkLst>
            <pc:docMk/>
            <pc:sldMk cId="3293571169" sldId="256"/>
            <ac:grpSpMk id="50" creationId="{D77C2DC4-03FC-4BF3-9F66-E9A3066EE468}"/>
          </ac:grpSpMkLst>
        </pc:grpChg>
        <pc:grpChg chg="add">
          <ac:chgData name="Adela  Vonkova" userId="S::vonkova.adela@luconet.onmicrosoft.com::b0a35e06-7591-4808-9bdd-18d20a1fc8b1" providerId="AD" clId="Web-{81140AF6-852B-4F8A-B62D-FAE8B3CFE05E}" dt="2021-03-21T20:21:43.809" v="58"/>
          <ac:grpSpMkLst>
            <pc:docMk/>
            <pc:sldMk cId="3293571169" sldId="256"/>
            <ac:grpSpMk id="63" creationId="{D77C2DC4-03FC-4BF3-9F66-E9A3066EE468}"/>
          </ac:grpSpMkLst>
        </pc:grpChg>
        <pc:picChg chg="mod ord">
          <ac:chgData name="Adela  Vonkova" userId="S::vonkova.adela@luconet.onmicrosoft.com::b0a35e06-7591-4808-9bdd-18d20a1fc8b1" providerId="AD" clId="Web-{81140AF6-852B-4F8A-B62D-FAE8B3CFE05E}" dt="2021-03-21T20:20:32.323" v="53"/>
          <ac:picMkLst>
            <pc:docMk/>
            <pc:sldMk cId="3293571169" sldId="256"/>
            <ac:picMk id="4" creationId="{871D9AC5-98FF-4DA0-89BE-602343D6B249}"/>
          </ac:picMkLst>
        </pc:picChg>
        <pc:cxnChg chg="add del">
          <ac:chgData name="Adela  Vonkova" userId="S::vonkova.adela@luconet.onmicrosoft.com::b0a35e06-7591-4808-9bdd-18d20a1fc8b1" providerId="AD" clId="Web-{81140AF6-852B-4F8A-B62D-FAE8B3CFE05E}" dt="2021-03-21T20:16:45.553" v="24"/>
          <ac:cxnSpMkLst>
            <pc:docMk/>
            <pc:sldMk cId="3293571169" sldId="256"/>
            <ac:cxnSpMk id="27" creationId="{040575EE-C594-4566-BC00-663004E52AB5}"/>
          </ac:cxnSpMkLst>
        </pc:cxnChg>
        <pc:cxnChg chg="add del">
          <ac:chgData name="Adela  Vonkova" userId="S::vonkova.adela@luconet.onmicrosoft.com::b0a35e06-7591-4808-9bdd-18d20a1fc8b1" providerId="AD" clId="Web-{81140AF6-852B-4F8A-B62D-FAE8B3CFE05E}" dt="2021-03-21T20:20:32.323" v="53"/>
          <ac:cxnSpMkLst>
            <pc:docMk/>
            <pc:sldMk cId="3293571169" sldId="256"/>
            <ac:cxnSpMk id="30" creationId="{040575EE-C594-4566-BC00-663004E52AB5}"/>
          </ac:cxnSpMkLst>
        </pc:cxnChg>
        <pc:cxnChg chg="add del">
          <ac:chgData name="Adela  Vonkova" userId="S::vonkova.adela@luconet.onmicrosoft.com::b0a35e06-7591-4808-9bdd-18d20a1fc8b1" providerId="AD" clId="Web-{81140AF6-852B-4F8A-B62D-FAE8B3CFE05E}" dt="2021-03-21T20:16:42.756" v="22"/>
          <ac:cxnSpMkLst>
            <pc:docMk/>
            <pc:sldMk cId="3293571169" sldId="256"/>
            <ac:cxnSpMk id="31" creationId="{040575EE-C594-4566-BC00-663004E52AB5}"/>
          </ac:cxnSpMkLst>
        </pc:cxnChg>
      </pc:sldChg>
      <pc:sldChg chg="addSp delSp modSp mod setBg setClrOvrMap">
        <pc:chgData name="Adela  Vonkova" userId="S::vonkova.adela@luconet.onmicrosoft.com::b0a35e06-7591-4808-9bdd-18d20a1fc8b1" providerId="AD" clId="Web-{81140AF6-852B-4F8A-B62D-FAE8B3CFE05E}" dt="2021-03-21T20:22:38.044" v="69" actId="14100"/>
        <pc:sldMkLst>
          <pc:docMk/>
          <pc:sldMk cId="3471023213" sldId="257"/>
        </pc:sldMkLst>
        <pc:spChg chg="mod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2" creationId="{FA692E7D-E91E-4173-9D74-26F797104BD7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22:38.044" v="69" actId="14100"/>
          <ac:spMkLst>
            <pc:docMk/>
            <pc:sldMk cId="3471023213" sldId="257"/>
            <ac:spMk id="4" creationId="{C374B9F9-1730-4D42-94B8-795284F77F24}"/>
          </ac:spMkLst>
        </pc:spChg>
        <pc:spChg chg="del">
          <ac:chgData name="Adela  Vonkova" userId="S::vonkova.adela@luconet.onmicrosoft.com::b0a35e06-7591-4808-9bdd-18d20a1fc8b1" providerId="AD" clId="Web-{81140AF6-852B-4F8A-B62D-FAE8B3CFE05E}" dt="2021-03-21T20:16:14.630" v="20"/>
          <ac:spMkLst>
            <pc:docMk/>
            <pc:sldMk cId="3471023213" sldId="257"/>
            <ac:spMk id="39" creationId="{7D07B7BC-3270-4CF3-A7AA-0937908AD58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44.808" v="56"/>
          <ac:spMkLst>
            <pc:docMk/>
            <pc:sldMk cId="3471023213" sldId="257"/>
            <ac:spMk id="57" creationId="{B0792D4F-247E-46FE-85FC-881DEFA41D94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61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63" creationId="{4FEFA667-DE58-4745-9E9D-C6E61CB06A03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44.230" v="55"/>
          <ac:spMkLst>
            <pc:docMk/>
            <pc:sldMk cId="3471023213" sldId="257"/>
            <ac:spMk id="64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65" creationId="{ED888B23-07FA-482A-96DF-47E31AF1A603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44.230" v="55"/>
          <ac:spMkLst>
            <pc:docMk/>
            <pc:sldMk cId="3471023213" sldId="257"/>
            <ac:spMk id="70" creationId="{8B88B599-C539-4F18-A32A-40207EC6E21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20:44.230" v="55"/>
          <ac:spMkLst>
            <pc:docMk/>
            <pc:sldMk cId="3471023213" sldId="257"/>
            <ac:spMk id="72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73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79" creationId="{02114E49-C077-4083-B5C1-6A6E70F4D91F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22:26.825" v="64"/>
          <ac:spMkLst>
            <pc:docMk/>
            <pc:sldMk cId="3471023213" sldId="257"/>
            <ac:spMk id="81" creationId="{ED888B23-07FA-482A-96DF-47E31AF1A603}"/>
          </ac:spMkLst>
        </pc:spChg>
        <pc:grpChg chg="del">
          <ac:chgData name="Adela  Vonkova" userId="S::vonkova.adela@luconet.onmicrosoft.com::b0a35e06-7591-4808-9bdd-18d20a1fc8b1" providerId="AD" clId="Web-{81140AF6-852B-4F8A-B62D-FAE8B3CFE05E}" dt="2021-03-21T20:16:14.630" v="20"/>
          <ac:grpSpMkLst>
            <pc:docMk/>
            <pc:sldMk cId="3471023213" sldId="257"/>
            <ac:grpSpMk id="41" creationId="{F25CF9F0-F8C1-414D-B348-B5FA27CCE6C4}"/>
          </ac:grpSpMkLst>
        </pc:grpChg>
        <pc:grpChg chg="del">
          <ac:chgData name="Adela  Vonkova" userId="S::vonkova.adela@luconet.onmicrosoft.com::b0a35e06-7591-4808-9bdd-18d20a1fc8b1" providerId="AD" clId="Web-{81140AF6-852B-4F8A-B62D-FAE8B3CFE05E}" dt="2021-03-21T20:16:14.630" v="20"/>
          <ac:grpSpMkLst>
            <pc:docMk/>
            <pc:sldMk cId="3471023213" sldId="257"/>
            <ac:grpSpMk id="45" creationId="{B21CE605-3A03-402B-BB38-A81222A0BE93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22:26.825" v="64"/>
          <ac:grpSpMkLst>
            <pc:docMk/>
            <pc:sldMk cId="3471023213" sldId="257"/>
            <ac:grpSpMk id="62" creationId="{53CA3DAA-08BB-476F-9793-941CFAEA5E61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20:44.230" v="55"/>
          <ac:grpSpMkLst>
            <pc:docMk/>
            <pc:sldMk cId="3471023213" sldId="257"/>
            <ac:grpSpMk id="66" creationId="{B29018A0-5DE6-4CC9-AB25-675616AF7225}"/>
          </ac:grpSpMkLst>
        </pc:grpChg>
        <pc:grpChg chg="add">
          <ac:chgData name="Adela  Vonkova" userId="S::vonkova.adela@luconet.onmicrosoft.com::b0a35e06-7591-4808-9bdd-18d20a1fc8b1" providerId="AD" clId="Web-{81140AF6-852B-4F8A-B62D-FAE8B3CFE05E}" dt="2021-03-21T20:22:26.825" v="64"/>
          <ac:grpSpMkLst>
            <pc:docMk/>
            <pc:sldMk cId="3471023213" sldId="257"/>
            <ac:grpSpMk id="75" creationId="{D8C3AFD7-4CCE-484E-84C6-80FB3E3E2093}"/>
          </ac:grpSpMkLst>
        </pc:grpChg>
        <pc:picChg chg="mod ord">
          <ac:chgData name="Adela  Vonkova" userId="S::vonkova.adela@luconet.onmicrosoft.com::b0a35e06-7591-4808-9bdd-18d20a1fc8b1" providerId="AD" clId="Web-{81140AF6-852B-4F8A-B62D-FAE8B3CFE05E}" dt="2021-03-21T20:22:26.825" v="64"/>
          <ac:picMkLst>
            <pc:docMk/>
            <pc:sldMk cId="3471023213" sldId="257"/>
            <ac:picMk id="5" creationId="{0132349B-A741-4409-A5E3-6952D4C1F816}"/>
          </ac:picMkLst>
        </pc:picChg>
        <pc:cxnChg chg="add del">
          <ac:chgData name="Adela  Vonkova" userId="S::vonkova.adela@luconet.onmicrosoft.com::b0a35e06-7591-4808-9bdd-18d20a1fc8b1" providerId="AD" clId="Web-{81140AF6-852B-4F8A-B62D-FAE8B3CFE05E}" dt="2021-03-21T20:20:44.808" v="56"/>
          <ac:cxnSpMkLst>
            <pc:docMk/>
            <pc:sldMk cId="3471023213" sldId="257"/>
            <ac:cxnSpMk id="59" creationId="{CE272F12-AF86-441A-BC1B-C014BBBF85B5}"/>
          </ac:cxnSpMkLst>
        </pc:cxnChg>
      </pc:sldChg>
      <pc:sldChg chg="addSp modSp mod setBg">
        <pc:chgData name="Adela  Vonkova" userId="S::vonkova.adela@luconet.onmicrosoft.com::b0a35e06-7591-4808-9bdd-18d20a1fc8b1" providerId="AD" clId="Web-{81140AF6-852B-4F8A-B62D-FAE8B3CFE05E}" dt="2021-03-21T20:29:06.661" v="119" actId="20577"/>
        <pc:sldMkLst>
          <pc:docMk/>
          <pc:sldMk cId="2436924279" sldId="260"/>
        </pc:sldMkLst>
        <pc:spChg chg="mod">
          <ac:chgData name="Adela  Vonkova" userId="S::vonkova.adela@luconet.onmicrosoft.com::b0a35e06-7591-4808-9bdd-18d20a1fc8b1" providerId="AD" clId="Web-{81140AF6-852B-4F8A-B62D-FAE8B3CFE05E}" dt="2021-03-21T20:29:06.661" v="119" actId="20577"/>
          <ac:spMkLst>
            <pc:docMk/>
            <pc:sldMk cId="2436924279" sldId="260"/>
            <ac:spMk id="2" creationId="{E0A88FA3-C686-4BE3-8CAA-191C7AE90F02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27:37.925" v="117" actId="20577"/>
          <ac:spMkLst>
            <pc:docMk/>
            <pc:sldMk cId="2436924279" sldId="260"/>
            <ac:spMk id="3" creationId="{7F6AA10E-B883-4058-87D7-A8415DBB8E8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4:56.379" v="17"/>
          <ac:spMkLst>
            <pc:docMk/>
            <pc:sldMk cId="2436924279" sldId="260"/>
            <ac:spMk id="8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4:56.379" v="17"/>
          <ac:spMkLst>
            <pc:docMk/>
            <pc:sldMk cId="2436924279" sldId="260"/>
            <ac:spMk id="14" creationId="{02114E49-C077-4083-B5C1-6A6E70F4D91F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4:56.379" v="17"/>
          <ac:spMkLst>
            <pc:docMk/>
            <pc:sldMk cId="2436924279" sldId="260"/>
            <ac:spMk id="16" creationId="{ED888B23-07FA-482A-96DF-47E31AF1A603}"/>
          </ac:spMkLst>
        </pc:spChg>
        <pc:grpChg chg="add">
          <ac:chgData name="Adela  Vonkova" userId="S::vonkova.adela@luconet.onmicrosoft.com::b0a35e06-7591-4808-9bdd-18d20a1fc8b1" providerId="AD" clId="Web-{81140AF6-852B-4F8A-B62D-FAE8B3CFE05E}" dt="2021-03-21T20:14:56.379" v="17"/>
          <ac:grpSpMkLst>
            <pc:docMk/>
            <pc:sldMk cId="2436924279" sldId="260"/>
            <ac:grpSpMk id="10" creationId="{D8C3AFD7-4CCE-484E-84C6-80FB3E3E2093}"/>
          </ac:grpSpMkLst>
        </pc:grpChg>
      </pc:sldChg>
      <pc:sldChg chg="addSp delSp modSp">
        <pc:chgData name="Adela  Vonkova" userId="S::vonkova.adela@luconet.onmicrosoft.com::b0a35e06-7591-4808-9bdd-18d20a1fc8b1" providerId="AD" clId="Web-{81140AF6-852B-4F8A-B62D-FAE8B3CFE05E}" dt="2021-03-21T20:15:17.551" v="19"/>
        <pc:sldMkLst>
          <pc:docMk/>
          <pc:sldMk cId="3242712516" sldId="262"/>
        </pc:sldMkLst>
        <pc:spChg chg="mod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2" creationId="{521D4650-9AB6-4102-BDED-A34C4163E449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4" creationId="{5411E569-7B20-41AF-BD3F-B227F86B4241}"/>
          </ac:spMkLst>
        </pc:spChg>
        <pc:spChg chg="del">
          <ac:chgData name="Adela  Vonkova" userId="S::vonkova.adela@luconet.onmicrosoft.com::b0a35e06-7591-4808-9bdd-18d20a1fc8b1" providerId="AD" clId="Web-{81140AF6-852B-4F8A-B62D-FAE8B3CFE05E}" dt="2021-03-21T20:15:08.144" v="18"/>
          <ac:spMkLst>
            <pc:docMk/>
            <pc:sldMk cId="3242712516" sldId="262"/>
            <ac:spMk id="27" creationId="{9EBF13D5-64BB-423E-9E4C-F39114475A0C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49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55" creationId="{02114E49-C077-4083-B5C1-6A6E70F4D91F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57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62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68" creationId="{D06891CE-5B9C-4B9E-AA78-3A5E25434F86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5:17.551" v="19"/>
          <ac:spMkLst>
            <pc:docMk/>
            <pc:sldMk cId="3242712516" sldId="262"/>
            <ac:spMk id="70" creationId="{ED888B23-07FA-482A-96DF-47E31AF1A603}"/>
          </ac:spMkLst>
        </pc:spChg>
        <pc:grpChg chg="del">
          <ac:chgData name="Adela  Vonkova" userId="S::vonkova.adela@luconet.onmicrosoft.com::b0a35e06-7591-4808-9bdd-18d20a1fc8b1" providerId="AD" clId="Web-{81140AF6-852B-4F8A-B62D-FAE8B3CFE05E}" dt="2021-03-21T20:15:08.144" v="18"/>
          <ac:grpSpMkLst>
            <pc:docMk/>
            <pc:sldMk cId="3242712516" sldId="262"/>
            <ac:grpSpMk id="29" creationId="{FEBC7BED-6AA7-4C43-BEE8-A3CB5F8C1E0E}"/>
          </ac:grpSpMkLst>
        </pc:grpChg>
        <pc:grpChg chg="del">
          <ac:chgData name="Adela  Vonkova" userId="S::vonkova.adela@luconet.onmicrosoft.com::b0a35e06-7591-4808-9bdd-18d20a1fc8b1" providerId="AD" clId="Web-{81140AF6-852B-4F8A-B62D-FAE8B3CFE05E}" dt="2021-03-21T20:15:08.144" v="18"/>
          <ac:grpSpMkLst>
            <pc:docMk/>
            <pc:sldMk cId="3242712516" sldId="262"/>
            <ac:grpSpMk id="33" creationId="{BA19DEE5-2EE5-445A-B461-7D2879B05209}"/>
          </ac:grpSpMkLst>
        </pc:grpChg>
        <pc:grpChg chg="del">
          <ac:chgData name="Adela  Vonkova" userId="S::vonkova.adela@luconet.onmicrosoft.com::b0a35e06-7591-4808-9bdd-18d20a1fc8b1" providerId="AD" clId="Web-{81140AF6-852B-4F8A-B62D-FAE8B3CFE05E}" dt="2021-03-21T20:15:08.144" v="18"/>
          <ac:grpSpMkLst>
            <pc:docMk/>
            <pc:sldMk cId="3242712516" sldId="262"/>
            <ac:grpSpMk id="37" creationId="{43F5E015-E085-4624-B431-B42414448684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15:17.551" v="19"/>
          <ac:grpSpMkLst>
            <pc:docMk/>
            <pc:sldMk cId="3242712516" sldId="262"/>
            <ac:grpSpMk id="51" creationId="{D8C3AFD7-4CCE-484E-84C6-80FB3E3E2093}"/>
          </ac:grpSpMkLst>
        </pc:grpChg>
        <pc:grpChg chg="add">
          <ac:chgData name="Adela  Vonkova" userId="S::vonkova.adela@luconet.onmicrosoft.com::b0a35e06-7591-4808-9bdd-18d20a1fc8b1" providerId="AD" clId="Web-{81140AF6-852B-4F8A-B62D-FAE8B3CFE05E}" dt="2021-03-21T20:15:17.551" v="19"/>
          <ac:grpSpMkLst>
            <pc:docMk/>
            <pc:sldMk cId="3242712516" sldId="262"/>
            <ac:grpSpMk id="64" creationId="{A23D792D-D9F2-4EB4-ADE2-65A518DA6489}"/>
          </ac:grpSpMkLst>
        </pc:grpChg>
      </pc:sldChg>
      <pc:sldChg chg="addSp delSp modSp mod setBg">
        <pc:chgData name="Adela  Vonkova" userId="S::vonkova.adela@luconet.onmicrosoft.com::b0a35e06-7591-4808-9bdd-18d20a1fc8b1" providerId="AD" clId="Web-{81140AF6-852B-4F8A-B62D-FAE8B3CFE05E}" dt="2021-03-21T20:31:17.195" v="138" actId="20577"/>
        <pc:sldMkLst>
          <pc:docMk/>
          <pc:sldMk cId="3686036053" sldId="263"/>
        </pc:sldMkLst>
        <pc:spChg chg="mod">
          <ac:chgData name="Adela  Vonkova" userId="S::vonkova.adela@luconet.onmicrosoft.com::b0a35e06-7591-4808-9bdd-18d20a1fc8b1" providerId="AD" clId="Web-{81140AF6-852B-4F8A-B62D-FAE8B3CFE05E}" dt="2021-03-21T20:31:17.195" v="138" actId="20577"/>
          <ac:spMkLst>
            <pc:docMk/>
            <pc:sldMk cId="3686036053" sldId="263"/>
            <ac:spMk id="2" creationId="{F5F2F54F-CAF6-40DA-8F57-E22B186FE358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29:50.006" v="122" actId="20577"/>
          <ac:spMkLst>
            <pc:docMk/>
            <pc:sldMk cId="3686036053" sldId="263"/>
            <ac:spMk id="3" creationId="{10A8B6D4-3E7E-4F8E-9BB2-15FF43E2556A}"/>
          </ac:spMkLst>
        </pc:spChg>
        <pc:spChg chg="del mod">
          <ac:chgData name="Adela  Vonkova" userId="S::vonkova.adela@luconet.onmicrosoft.com::b0a35e06-7591-4808-9bdd-18d20a1fc8b1" providerId="AD" clId="Web-{81140AF6-852B-4F8A-B62D-FAE8B3CFE05E}" dt="2021-03-21T20:29:46.505" v="121"/>
          <ac:spMkLst>
            <pc:docMk/>
            <pc:sldMk cId="3686036053" sldId="263"/>
            <ac:spMk id="4" creationId="{3EC05DEA-3DA3-4718-8CB7-701D38B4E221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11.999" v="10"/>
          <ac:spMkLst>
            <pc:docMk/>
            <pc:sldMk cId="3686036053" sldId="263"/>
            <ac:spMk id="6" creationId="{07B730BC-B9B7-44AF-9C1F-18798A91F577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11.999" v="10"/>
          <ac:spMkLst>
            <pc:docMk/>
            <pc:sldMk cId="3686036053" sldId="263"/>
            <ac:spMk id="7" creationId="{55BEA00D-3D81-4954-A11A-1E1A06543C97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1:12.046" v="11"/>
          <ac:spMkLst>
            <pc:docMk/>
            <pc:sldMk cId="3686036053" sldId="263"/>
            <ac:spMk id="8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06.374" v="8"/>
          <ac:spMkLst>
            <pc:docMk/>
            <pc:sldMk cId="3686036053" sldId="263"/>
            <ac:spMk id="9" creationId="{C9A36457-A5F4-4103-A443-02581C09185B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06.374" v="8"/>
          <ac:spMkLst>
            <pc:docMk/>
            <pc:sldMk cId="3686036053" sldId="263"/>
            <ac:spMk id="11" creationId="{AA5CF486-D9E5-4A66-898A-F3D62B81B15E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11.999" v="10"/>
          <ac:spMkLst>
            <pc:docMk/>
            <pc:sldMk cId="3686036053" sldId="263"/>
            <ac:spMk id="13" creationId="{CC59F35D-3AEE-407C-8DA7-F495CB9B522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1:11.999" v="10"/>
          <ac:spMkLst>
            <pc:docMk/>
            <pc:sldMk cId="3686036053" sldId="263"/>
            <ac:spMk id="15" creationId="{32C3FE3A-8087-4BDC-BF2B-462E8D8F6FD7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1:12.046" v="11"/>
          <ac:spMkLst>
            <pc:docMk/>
            <pc:sldMk cId="3686036053" sldId="263"/>
            <ac:spMk id="16" creationId="{02114E49-C077-4083-B5C1-6A6E70F4D91F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1:12.046" v="11"/>
          <ac:spMkLst>
            <pc:docMk/>
            <pc:sldMk cId="3686036053" sldId="263"/>
            <ac:spMk id="17" creationId="{ED888B23-07FA-482A-96DF-47E31AF1A603}"/>
          </ac:spMkLst>
        </pc:spChg>
        <pc:grpChg chg="add">
          <ac:chgData name="Adela  Vonkova" userId="S::vonkova.adela@luconet.onmicrosoft.com::b0a35e06-7591-4808-9bdd-18d20a1fc8b1" providerId="AD" clId="Web-{81140AF6-852B-4F8A-B62D-FAE8B3CFE05E}" dt="2021-03-21T20:11:12.046" v="11"/>
          <ac:grpSpMkLst>
            <pc:docMk/>
            <pc:sldMk cId="3686036053" sldId="263"/>
            <ac:grpSpMk id="10" creationId="{D8C3AFD7-4CCE-484E-84C6-80FB3E3E2093}"/>
          </ac:grpSpMkLst>
        </pc:grpChg>
      </pc:sldChg>
      <pc:sldChg chg="addSp delSp modSp">
        <pc:chgData name="Adela  Vonkova" userId="S::vonkova.adela@luconet.onmicrosoft.com::b0a35e06-7591-4808-9bdd-18d20a1fc8b1" providerId="AD" clId="Web-{81140AF6-852B-4F8A-B62D-FAE8B3CFE05E}" dt="2021-03-21T20:19:43.322" v="51"/>
        <pc:sldMkLst>
          <pc:docMk/>
          <pc:sldMk cId="4079832452" sldId="264"/>
        </pc:sldMkLst>
        <pc:spChg chg="mo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2" creationId="{6FC655AB-361C-4359-93E6-AE3999B6DE72}"/>
          </ac:spMkLst>
        </pc:spChg>
        <pc:spChg chg="del">
          <ac:chgData name="Adela  Vonkova" userId="S::vonkova.adela@luconet.onmicrosoft.com::b0a35e06-7591-4808-9bdd-18d20a1fc8b1" providerId="AD" clId="Web-{81140AF6-852B-4F8A-B62D-FAE8B3CFE05E}" dt="2021-03-21T20:10:06.029" v="6"/>
          <ac:spMkLst>
            <pc:docMk/>
            <pc:sldMk cId="4079832452" sldId="264"/>
            <ac:spMk id="3" creationId="{3ACFC82D-EAE0-433D-B232-E9FA1FEDFEE8}"/>
          </ac:spMkLst>
        </pc:spChg>
        <pc:spChg chg="mod or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11" creationId="{6863FE4E-E92C-4106-83F7-B53A04ADC6D0}"/>
          </ac:spMkLst>
        </pc:spChg>
        <pc:spChg chg="del">
          <ac:chgData name="Adela  Vonkova" userId="S::vonkova.adela@luconet.onmicrosoft.com::b0a35e06-7591-4808-9bdd-18d20a1fc8b1" providerId="AD" clId="Web-{81140AF6-852B-4F8A-B62D-FAE8B3CFE05E}" dt="2021-03-21T20:18:56.978" v="39"/>
          <ac:spMkLst>
            <pc:docMk/>
            <pc:sldMk cId="4079832452" sldId="264"/>
            <ac:spMk id="14" creationId="{913AE63C-D5B4-45D1-ACFC-648CFFCF980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32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38" creationId="{215A9370-15D3-4C30-8BA1-2059A74C9990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40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42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44" creationId="{8B88B599-C539-4F18-A32A-40207EC6E21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150" v="50"/>
          <ac:spMkLst>
            <pc:docMk/>
            <pc:sldMk cId="4079832452" sldId="264"/>
            <ac:spMk id="45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46" creationId="{ED888B23-07FA-482A-96DF-47E31AF1A603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150" v="50"/>
          <ac:spMkLst>
            <pc:docMk/>
            <pc:sldMk cId="4079832452" sldId="264"/>
            <ac:spMk id="51" creationId="{8B88B599-C539-4F18-A32A-40207EC6E21A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43.150" v="50"/>
          <ac:spMkLst>
            <pc:docMk/>
            <pc:sldMk cId="4079832452" sldId="264"/>
            <ac:spMk id="53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43.322" v="51"/>
          <ac:spMkLst>
            <pc:docMk/>
            <pc:sldMk cId="4079832452" sldId="264"/>
            <ac:spMk id="55" creationId="{A17BF396-6023-48D8-9C0C-893820872982}"/>
          </ac:spMkLst>
        </pc:spChg>
        <pc:grpChg chg="del">
          <ac:chgData name="Adela  Vonkova" userId="S::vonkova.adela@luconet.onmicrosoft.com::b0a35e06-7591-4808-9bdd-18d20a1fc8b1" providerId="AD" clId="Web-{81140AF6-852B-4F8A-B62D-FAE8B3CFE05E}" dt="2021-03-21T20:18:56.978" v="39"/>
          <ac:grpSpMkLst>
            <pc:docMk/>
            <pc:sldMk cId="4079832452" sldId="264"/>
            <ac:grpSpMk id="16" creationId="{3540E603-32DB-4DFF-A979-5D1B214A2A2D}"/>
          </ac:grpSpMkLst>
        </pc:grpChg>
        <pc:grpChg chg="del">
          <ac:chgData name="Adela  Vonkova" userId="S::vonkova.adela@luconet.onmicrosoft.com::b0a35e06-7591-4808-9bdd-18d20a1fc8b1" providerId="AD" clId="Web-{81140AF6-852B-4F8A-B62D-FAE8B3CFE05E}" dt="2021-03-21T20:18:56.978" v="39"/>
          <ac:grpSpMkLst>
            <pc:docMk/>
            <pc:sldMk cId="4079832452" sldId="264"/>
            <ac:grpSpMk id="20" creationId="{2DF7534E-849B-4F88-8B24-A7FF645B1F27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19:43.322" v="51"/>
          <ac:grpSpMkLst>
            <pc:docMk/>
            <pc:sldMk cId="4079832452" sldId="264"/>
            <ac:grpSpMk id="34" creationId="{514E1141-65DC-4F54-8399-7221AE6F83D4}"/>
          </ac:grpSpMkLst>
        </pc:grpChg>
        <pc:grpChg chg="add">
          <ac:chgData name="Adela  Vonkova" userId="S::vonkova.adela@luconet.onmicrosoft.com::b0a35e06-7591-4808-9bdd-18d20a1fc8b1" providerId="AD" clId="Web-{81140AF6-852B-4F8A-B62D-FAE8B3CFE05E}" dt="2021-03-21T20:19:43.322" v="51"/>
          <ac:grpSpMkLst>
            <pc:docMk/>
            <pc:sldMk cId="4079832452" sldId="264"/>
            <ac:grpSpMk id="43" creationId="{B29018A0-5DE6-4CC9-AB25-675616AF7225}"/>
          </ac:grpSpMkLst>
        </pc:grpChg>
        <pc:grpChg chg="add del">
          <ac:chgData name="Adela  Vonkova" userId="S::vonkova.adela@luconet.onmicrosoft.com::b0a35e06-7591-4808-9bdd-18d20a1fc8b1" providerId="AD" clId="Web-{81140AF6-852B-4F8A-B62D-FAE8B3CFE05E}" dt="2021-03-21T20:19:43.150" v="50"/>
          <ac:grpSpMkLst>
            <pc:docMk/>
            <pc:sldMk cId="4079832452" sldId="264"/>
            <ac:grpSpMk id="47" creationId="{B29018A0-5DE6-4CC9-AB25-675616AF7225}"/>
          </ac:grpSpMkLst>
        </pc:grpChg>
        <pc:picChg chg="add mod ord">
          <ac:chgData name="Adela  Vonkova" userId="S::vonkova.adela@luconet.onmicrosoft.com::b0a35e06-7591-4808-9bdd-18d20a1fc8b1" providerId="AD" clId="Web-{81140AF6-852B-4F8A-B62D-FAE8B3CFE05E}" dt="2021-03-21T20:10:06.029" v="6"/>
          <ac:picMkLst>
            <pc:docMk/>
            <pc:sldMk cId="4079832452" sldId="264"/>
            <ac:picMk id="4" creationId="{F287FDEE-AE76-488D-866C-1830C1D9BC2E}"/>
          </ac:picMkLst>
        </pc:picChg>
        <pc:picChg chg="mod ord">
          <ac:chgData name="Adela  Vonkova" userId="S::vonkova.adela@luconet.onmicrosoft.com::b0a35e06-7591-4808-9bdd-18d20a1fc8b1" providerId="AD" clId="Web-{81140AF6-852B-4F8A-B62D-FAE8B3CFE05E}" dt="2021-03-21T20:19:43.322" v="51"/>
          <ac:picMkLst>
            <pc:docMk/>
            <pc:sldMk cId="4079832452" sldId="264"/>
            <ac:picMk id="7" creationId="{B557033E-8CF7-49BA-A0BC-EEBF5EDEA089}"/>
          </ac:picMkLst>
        </pc:picChg>
      </pc:sldChg>
      <pc:sldChg chg="addSp delSp modSp mod setBg">
        <pc:chgData name="Adela  Vonkova" userId="S::vonkova.adela@luconet.onmicrosoft.com::b0a35e06-7591-4808-9bdd-18d20a1fc8b1" providerId="AD" clId="Web-{81140AF6-852B-4F8A-B62D-FAE8B3CFE05E}" dt="2021-03-21T20:19:24.556" v="48"/>
        <pc:sldMkLst>
          <pc:docMk/>
          <pc:sldMk cId="3876754004" sldId="265"/>
        </pc:sldMkLst>
        <pc:spChg chg="mo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2" creationId="{D19562B1-2378-4EA2-876A-6ECFC3583D3C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18:10.899" v="38"/>
          <ac:spMkLst>
            <pc:docMk/>
            <pc:sldMk cId="3876754004" sldId="265"/>
            <ac:spMk id="3" creationId="{7777EBDA-388A-4CD9-AA6D-5F40BD6FCDD0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8" creationId="{5C8908E2-EE49-44D2-9428-A28D2312A8D5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14" creationId="{02114E49-C077-4083-B5C1-6A6E70F4D91F}"/>
          </ac:spMkLst>
        </pc:spChg>
        <pc:spChg chg="add del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16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20" creationId="{97A13A52-B5DD-4EAA-AA7B-1B221FD4BECB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23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29" creationId="{8B88B599-C539-4F18-A32A-40207EC6E21A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31" creationId="{ED888B23-07FA-482A-96DF-47E31AF1A603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24.556" v="48"/>
          <ac:spMkLst>
            <pc:docMk/>
            <pc:sldMk cId="3876754004" sldId="265"/>
            <ac:spMk id="33" creationId="{A17BF396-6023-48D8-9C0C-893820872982}"/>
          </ac:spMkLst>
        </pc:spChg>
        <pc:grpChg chg="add del">
          <ac:chgData name="Adela  Vonkova" userId="S::vonkova.adela@luconet.onmicrosoft.com::b0a35e06-7591-4808-9bdd-18d20a1fc8b1" providerId="AD" clId="Web-{81140AF6-852B-4F8A-B62D-FAE8B3CFE05E}" dt="2021-03-21T20:19:24.556" v="48"/>
          <ac:grpSpMkLst>
            <pc:docMk/>
            <pc:sldMk cId="3876754004" sldId="265"/>
            <ac:grpSpMk id="10" creationId="{D8C3AFD7-4CCE-484E-84C6-80FB3E3E2093}"/>
          </ac:grpSpMkLst>
        </pc:grpChg>
        <pc:grpChg chg="add">
          <ac:chgData name="Adela  Vonkova" userId="S::vonkova.adela@luconet.onmicrosoft.com::b0a35e06-7591-4808-9bdd-18d20a1fc8b1" providerId="AD" clId="Web-{81140AF6-852B-4F8A-B62D-FAE8B3CFE05E}" dt="2021-03-21T20:19:24.556" v="48"/>
          <ac:grpSpMkLst>
            <pc:docMk/>
            <pc:sldMk cId="3876754004" sldId="265"/>
            <ac:grpSpMk id="25" creationId="{B29018A0-5DE6-4CC9-AB25-675616AF7225}"/>
          </ac:grpSpMkLst>
        </pc:grpChg>
        <pc:picChg chg="mod">
          <ac:chgData name="Adela  Vonkova" userId="S::vonkova.adela@luconet.onmicrosoft.com::b0a35e06-7591-4808-9bdd-18d20a1fc8b1" providerId="AD" clId="Web-{81140AF6-852B-4F8A-B62D-FAE8B3CFE05E}" dt="2021-03-21T20:19:24.556" v="48"/>
          <ac:picMkLst>
            <pc:docMk/>
            <pc:sldMk cId="3876754004" sldId="265"/>
            <ac:picMk id="4" creationId="{226CCD0F-40DB-4080-83CD-8D39BAC75FCC}"/>
          </ac:picMkLst>
        </pc:picChg>
      </pc:sldChg>
      <pc:sldChg chg="addSp delSp modSp mod setBg">
        <pc:chgData name="Adela  Vonkova" userId="S::vonkova.adela@luconet.onmicrosoft.com::b0a35e06-7591-4808-9bdd-18d20a1fc8b1" providerId="AD" clId="Web-{81140AF6-852B-4F8A-B62D-FAE8B3CFE05E}" dt="2021-03-21T20:25:53.767" v="114" actId="14100"/>
        <pc:sldMkLst>
          <pc:docMk/>
          <pc:sldMk cId="2521829112" sldId="266"/>
        </pc:sldMkLst>
        <pc:spChg chg="del mod">
          <ac:chgData name="Adela  Vonkova" userId="S::vonkova.adela@luconet.onmicrosoft.com::b0a35e06-7591-4808-9bdd-18d20a1fc8b1" providerId="AD" clId="Web-{81140AF6-852B-4F8A-B62D-FAE8B3CFE05E}" dt="2021-03-21T20:25:01.875" v="80"/>
          <ac:spMkLst>
            <pc:docMk/>
            <pc:sldMk cId="2521829112" sldId="266"/>
            <ac:spMk id="2" creationId="{FA164B0C-F5AA-41F8-B42B-27E8E095B56A}"/>
          </ac:spMkLst>
        </pc:spChg>
        <pc:spChg chg="mod">
          <ac:chgData name="Adela  Vonkova" userId="S::vonkova.adela@luconet.onmicrosoft.com::b0a35e06-7591-4808-9bdd-18d20a1fc8b1" providerId="AD" clId="Web-{81140AF6-852B-4F8A-B62D-FAE8B3CFE05E}" dt="2021-03-21T20:25:53.767" v="114" actId="14100"/>
          <ac:spMkLst>
            <pc:docMk/>
            <pc:sldMk cId="2521829112" sldId="266"/>
            <ac:spMk id="3" creationId="{24FA6832-1121-40A0-8C35-17C2DCDCA0CB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57.729" v="52"/>
          <ac:spMkLst>
            <pc:docMk/>
            <pc:sldMk cId="2521829112" sldId="266"/>
            <ac:spMk id="8" creationId="{5C8908E2-EE49-44D2-9428-A28D2312A8D5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57.729" v="52"/>
          <ac:spMkLst>
            <pc:docMk/>
            <pc:sldMk cId="2521829112" sldId="266"/>
            <ac:spMk id="14" creationId="{BD92035A-AA2F-4CD8-A556-1CE8BDEC75BD}"/>
          </ac:spMkLst>
        </pc:spChg>
        <pc:spChg chg="add">
          <ac:chgData name="Adela  Vonkova" userId="S::vonkova.adela@luconet.onmicrosoft.com::b0a35e06-7591-4808-9bdd-18d20a1fc8b1" providerId="AD" clId="Web-{81140AF6-852B-4F8A-B62D-FAE8B3CFE05E}" dt="2021-03-21T20:19:57.729" v="52"/>
          <ac:spMkLst>
            <pc:docMk/>
            <pc:sldMk cId="2521829112" sldId="266"/>
            <ac:spMk id="16" creationId="{ED888B23-07FA-482A-96DF-47E31AF1A603}"/>
          </ac:spMkLst>
        </pc:spChg>
        <pc:grpChg chg="add">
          <ac:chgData name="Adela  Vonkova" userId="S::vonkova.adela@luconet.onmicrosoft.com::b0a35e06-7591-4808-9bdd-18d20a1fc8b1" providerId="AD" clId="Web-{81140AF6-852B-4F8A-B62D-FAE8B3CFE05E}" dt="2021-03-21T20:19:57.729" v="52"/>
          <ac:grpSpMkLst>
            <pc:docMk/>
            <pc:sldMk cId="2521829112" sldId="266"/>
            <ac:grpSpMk id="10" creationId="{5D1A9D8B-3117-4D9D-BDA4-DD81895098B0}"/>
          </ac:grpSpMkLst>
        </pc:grpChg>
      </pc:sldChg>
    </pc:docChg>
  </pc:docChgLst>
  <pc:docChgLst>
    <pc:chgData name="Adela  Vonkova" userId="S::vonkova.adela@luconet.onmicrosoft.com::b0a35e06-7591-4808-9bdd-18d20a1fc8b1" providerId="AD" clId="Web-{CC14E374-9CAF-46C1-916D-9C72DC70871D}"/>
    <pc:docChg chg="addSld modSld">
      <pc:chgData name="Adela  Vonkova" userId="S::vonkova.adela@luconet.onmicrosoft.com::b0a35e06-7591-4808-9bdd-18d20a1fc8b1" providerId="AD" clId="Web-{CC14E374-9CAF-46C1-916D-9C72DC70871D}" dt="2021-03-21T19:40:11.342" v="12" actId="20577"/>
      <pc:docMkLst>
        <pc:docMk/>
      </pc:docMkLst>
      <pc:sldChg chg="modSp">
        <pc:chgData name="Adela  Vonkova" userId="S::vonkova.adela@luconet.onmicrosoft.com::b0a35e06-7591-4808-9bdd-18d20a1fc8b1" providerId="AD" clId="Web-{CC14E374-9CAF-46C1-916D-9C72DC70871D}" dt="2021-03-21T19:40:11.342" v="12" actId="20577"/>
        <pc:sldMkLst>
          <pc:docMk/>
          <pc:sldMk cId="3293571169" sldId="256"/>
        </pc:sldMkLst>
        <pc:spChg chg="mod">
          <ac:chgData name="Adela  Vonkova" userId="S::vonkova.adela@luconet.onmicrosoft.com::b0a35e06-7591-4808-9bdd-18d20a1fc8b1" providerId="AD" clId="Web-{CC14E374-9CAF-46C1-916D-9C72DC70871D}" dt="2021-03-21T19:40:11.342" v="12" actId="20577"/>
          <ac:spMkLst>
            <pc:docMk/>
            <pc:sldMk cId="3293571169" sldId="256"/>
            <ac:spMk id="2" creationId="{00000000-0000-0000-0000-000000000000}"/>
          </ac:spMkLst>
        </pc:spChg>
        <pc:spChg chg="mod">
          <ac:chgData name="Adela  Vonkova" userId="S::vonkova.adela@luconet.onmicrosoft.com::b0a35e06-7591-4808-9bdd-18d20a1fc8b1" providerId="AD" clId="Web-{CC14E374-9CAF-46C1-916D-9C72DC70871D}" dt="2021-03-21T19:40:07.529" v="10" actId="20577"/>
          <ac:spMkLst>
            <pc:docMk/>
            <pc:sldMk cId="3293571169" sldId="256"/>
            <ac:spMk id="3" creationId="{00000000-0000-0000-0000-000000000000}"/>
          </ac:spMkLst>
        </pc:spChg>
      </pc:sldChg>
      <pc:sldChg chg="new">
        <pc:chgData name="Adela  Vonkova" userId="S::vonkova.adela@luconet.onmicrosoft.com::b0a35e06-7591-4808-9bdd-18d20a1fc8b1" providerId="AD" clId="Web-{CC14E374-9CAF-46C1-916D-9C72DC70871D}" dt="2021-03-21T19:37:43.588" v="4"/>
        <pc:sldMkLst>
          <pc:docMk/>
          <pc:sldMk cId="3471023213" sldId="257"/>
        </pc:sldMkLst>
      </pc:sldChg>
      <pc:sldChg chg="new">
        <pc:chgData name="Adela  Vonkova" userId="S::vonkova.adela@luconet.onmicrosoft.com::b0a35e06-7591-4808-9bdd-18d20a1fc8b1" providerId="AD" clId="Web-{CC14E374-9CAF-46C1-916D-9C72DC70871D}" dt="2021-03-21T19:37:43.963" v="5"/>
        <pc:sldMkLst>
          <pc:docMk/>
          <pc:sldMk cId="3317499249" sldId="258"/>
        </pc:sldMkLst>
      </pc:sldChg>
      <pc:sldChg chg="new">
        <pc:chgData name="Adela  Vonkova" userId="S::vonkova.adela@luconet.onmicrosoft.com::b0a35e06-7591-4808-9bdd-18d20a1fc8b1" providerId="AD" clId="Web-{CC14E374-9CAF-46C1-916D-9C72DC70871D}" dt="2021-03-21T19:37:44.541" v="6"/>
        <pc:sldMkLst>
          <pc:docMk/>
          <pc:sldMk cId="1392223691" sldId="259"/>
        </pc:sldMkLst>
      </pc:sldChg>
      <pc:sldChg chg="new">
        <pc:chgData name="Adela  Vonkova" userId="S::vonkova.adela@luconet.onmicrosoft.com::b0a35e06-7591-4808-9bdd-18d20a1fc8b1" providerId="AD" clId="Web-{CC14E374-9CAF-46C1-916D-9C72DC70871D}" dt="2021-03-21T19:37:45.010" v="7"/>
        <pc:sldMkLst>
          <pc:docMk/>
          <pc:sldMk cId="2436924279" sldId="260"/>
        </pc:sldMkLst>
      </pc:sldChg>
    </pc:docChg>
  </pc:docChgLst>
  <pc:docChgLst>
    <pc:chgData name="Adela  Vonkova" userId="S::vonkova.adela@luconet.onmicrosoft.com::b0a35e06-7591-4808-9bdd-18d20a1fc8b1" providerId="AD" clId="Web-{FD680854-DC03-4EC8-99F9-02A4684E8FD8}"/>
    <pc:docChg chg="modSld">
      <pc:chgData name="Adela  Vonkova" userId="S::vonkova.adela@luconet.onmicrosoft.com::b0a35e06-7591-4808-9bdd-18d20a1fc8b1" providerId="AD" clId="Web-{FD680854-DC03-4EC8-99F9-02A4684E8FD8}" dt="2021-03-21T20:32:27.225" v="4" actId="20577"/>
      <pc:docMkLst>
        <pc:docMk/>
      </pc:docMkLst>
      <pc:sldChg chg="modSp">
        <pc:chgData name="Adela  Vonkova" userId="S::vonkova.adela@luconet.onmicrosoft.com::b0a35e06-7591-4808-9bdd-18d20a1fc8b1" providerId="AD" clId="Web-{FD680854-DC03-4EC8-99F9-02A4684E8FD8}" dt="2021-03-21T20:32:27.225" v="4" actId="20577"/>
        <pc:sldMkLst>
          <pc:docMk/>
          <pc:sldMk cId="3471023213" sldId="257"/>
        </pc:sldMkLst>
        <pc:spChg chg="mod">
          <ac:chgData name="Adela  Vonkova" userId="S::vonkova.adela@luconet.onmicrosoft.com::b0a35e06-7591-4808-9bdd-18d20a1fc8b1" providerId="AD" clId="Web-{FD680854-DC03-4EC8-99F9-02A4684E8FD8}" dt="2021-03-21T20:32:27.225" v="4" actId="20577"/>
          <ac:spMkLst>
            <pc:docMk/>
            <pc:sldMk cId="3471023213" sldId="257"/>
            <ac:spMk id="4" creationId="{C374B9F9-1730-4D42-94B8-795284F77F24}"/>
          </ac:spMkLst>
        </pc:spChg>
      </pc:sldChg>
    </pc:docChg>
  </pc:docChgLst>
  <pc:docChgLst>
    <pc:chgData name="Adela  Vonkova" userId="S::vonkova.adela@luconet.onmicrosoft.com::b0a35e06-7591-4808-9bdd-18d20a1fc8b1" providerId="AD" clId="Web-{7FA7BD44-84BD-4494-99CF-64D9E085BAF2}"/>
    <pc:docChg chg="modSld">
      <pc:chgData name="Adela  Vonkova" userId="S::vonkova.adela@luconet.onmicrosoft.com::b0a35e06-7591-4808-9bdd-18d20a1fc8b1" providerId="AD" clId="Web-{7FA7BD44-84BD-4494-99CF-64D9E085BAF2}" dt="2021-03-21T20:07:25.305" v="17" actId="20577"/>
      <pc:docMkLst>
        <pc:docMk/>
      </pc:docMkLst>
      <pc:sldChg chg="modSp">
        <pc:chgData name="Adela  Vonkova" userId="S::vonkova.adela@luconet.onmicrosoft.com::b0a35e06-7591-4808-9bdd-18d20a1fc8b1" providerId="AD" clId="Web-{7FA7BD44-84BD-4494-99CF-64D9E085BAF2}" dt="2021-03-21T20:07:25.305" v="17" actId="20577"/>
        <pc:sldMkLst>
          <pc:docMk/>
          <pc:sldMk cId="2436924279" sldId="260"/>
        </pc:sldMkLst>
        <pc:spChg chg="mod">
          <ac:chgData name="Adela  Vonkova" userId="S::vonkova.adela@luconet.onmicrosoft.com::b0a35e06-7591-4808-9bdd-18d20a1fc8b1" providerId="AD" clId="Web-{7FA7BD44-84BD-4494-99CF-64D9E085BAF2}" dt="2021-03-21T20:07:25.305" v="17" actId="20577"/>
          <ac:spMkLst>
            <pc:docMk/>
            <pc:sldMk cId="2436924279" sldId="260"/>
            <ac:spMk id="2" creationId="{E0A88FA3-C686-4BE3-8CAA-191C7AE90F02}"/>
          </ac:spMkLst>
        </pc:spChg>
        <pc:spChg chg="mod">
          <ac:chgData name="Adela  Vonkova" userId="S::vonkova.adela@luconet.onmicrosoft.com::b0a35e06-7591-4808-9bdd-18d20a1fc8b1" providerId="AD" clId="Web-{7FA7BD44-84BD-4494-99CF-64D9E085BAF2}" dt="2021-03-21T20:06:37.834" v="2" actId="20577"/>
          <ac:spMkLst>
            <pc:docMk/>
            <pc:sldMk cId="2436924279" sldId="260"/>
            <ac:spMk id="3" creationId="{7F6AA10E-B883-4058-87D7-A8415DBB8E83}"/>
          </ac:spMkLst>
        </pc:spChg>
      </pc:sldChg>
    </pc:docChg>
  </pc:docChgLst>
  <pc:docChgLst>
    <pc:chgData name="Adela  Vonkova" userId="S::vonkova.adela@luconet.onmicrosoft.com::b0a35e06-7591-4808-9bdd-18d20a1fc8b1" providerId="AD" clId="Web-{141F9671-4DCF-4FA9-995E-3D11F1AB07A4}"/>
    <pc:docChg chg="modSld">
      <pc:chgData name="Adela  Vonkova" userId="S::vonkova.adela@luconet.onmicrosoft.com::b0a35e06-7591-4808-9bdd-18d20a1fc8b1" providerId="AD" clId="Web-{141F9671-4DCF-4FA9-995E-3D11F1AB07A4}" dt="2021-03-21T19:42:42.363" v="7" actId="20577"/>
      <pc:docMkLst>
        <pc:docMk/>
      </pc:docMkLst>
      <pc:sldChg chg="modSp">
        <pc:chgData name="Adela  Vonkova" userId="S::vonkova.adela@luconet.onmicrosoft.com::b0a35e06-7591-4808-9bdd-18d20a1fc8b1" providerId="AD" clId="Web-{141F9671-4DCF-4FA9-995E-3D11F1AB07A4}" dt="2021-03-21T19:42:42.363" v="7" actId="20577"/>
        <pc:sldMkLst>
          <pc:docMk/>
          <pc:sldMk cId="3293571169" sldId="256"/>
        </pc:sldMkLst>
        <pc:spChg chg="mod">
          <ac:chgData name="Adela  Vonkova" userId="S::vonkova.adela@luconet.onmicrosoft.com::b0a35e06-7591-4808-9bdd-18d20a1fc8b1" providerId="AD" clId="Web-{141F9671-4DCF-4FA9-995E-3D11F1AB07A4}" dt="2021-03-21T19:42:42.363" v="7" actId="20577"/>
          <ac:spMkLst>
            <pc:docMk/>
            <pc:sldMk cId="3293571169" sldId="256"/>
            <ac:spMk id="2" creationId="{00000000-0000-0000-0000-000000000000}"/>
          </ac:spMkLst>
        </pc:spChg>
      </pc:sldChg>
    </pc:docChg>
  </pc:docChgLst>
  <pc:docChgLst>
    <pc:chgData name="Sarah  Neupauerova" userId="S::neupauerova.sarah@luconet.onmicrosoft.com::efddc0df-f47b-4529-b47f-5928a7f5f9bb" providerId="AD" clId="Web-{05FC779C-33F6-442F-A05F-6715B27396A6}"/>
    <pc:docChg chg="addSld modSld sldOrd">
      <pc:chgData name="Sarah  Neupauerova" userId="S::neupauerova.sarah@luconet.onmicrosoft.com::efddc0df-f47b-4529-b47f-5928a7f5f9bb" providerId="AD" clId="Web-{05FC779C-33F6-442F-A05F-6715B27396A6}" dt="2021-03-21T20:34:51.519" v="469" actId="20577"/>
      <pc:docMkLst>
        <pc:docMk/>
      </pc:docMkLst>
      <pc:sldChg chg="addSp delSp modSp">
        <pc:chgData name="Sarah  Neupauerova" userId="S::neupauerova.sarah@luconet.onmicrosoft.com::efddc0df-f47b-4529-b47f-5928a7f5f9bb" providerId="AD" clId="Web-{05FC779C-33F6-442F-A05F-6715B27396A6}" dt="2021-03-21T20:13:08.465" v="343"/>
        <pc:sldMkLst>
          <pc:docMk/>
          <pc:sldMk cId="3293571169" sldId="256"/>
        </pc:sldMkLst>
        <pc:spChg chg="mod">
          <ac:chgData name="Sarah  Neupauerova" userId="S::neupauerova.sarah@luconet.onmicrosoft.com::efddc0df-f47b-4529-b47f-5928a7f5f9bb" providerId="AD" clId="Web-{05FC779C-33F6-442F-A05F-6715B27396A6}" dt="2021-03-21T20:13:08.465" v="343"/>
          <ac:spMkLst>
            <pc:docMk/>
            <pc:sldMk cId="3293571169" sldId="256"/>
            <ac:spMk id="2" creationId="{00000000-0000-0000-0000-000000000000}"/>
          </ac:spMkLst>
        </pc:spChg>
        <pc:spChg chg="mod">
          <ac:chgData name="Sarah  Neupauerova" userId="S::neupauerova.sarah@luconet.onmicrosoft.com::efddc0df-f47b-4529-b47f-5928a7f5f9bb" providerId="AD" clId="Web-{05FC779C-33F6-442F-A05F-6715B27396A6}" dt="2021-03-21T20:13:08.465" v="343"/>
          <ac:spMkLst>
            <pc:docMk/>
            <pc:sldMk cId="3293571169" sldId="256"/>
            <ac:spMk id="3" creationId="{00000000-0000-0000-0000-000000000000}"/>
          </ac:spMkLst>
        </pc:spChg>
        <pc:spChg chg="del">
          <ac:chgData name="Sarah  Neupauerova" userId="S::neupauerova.sarah@luconet.onmicrosoft.com::efddc0df-f47b-4529-b47f-5928a7f5f9bb" providerId="AD" clId="Web-{05FC779C-33F6-442F-A05F-6715B27396A6}" dt="2021-03-21T20:13:08.465" v="343"/>
          <ac:spMkLst>
            <pc:docMk/>
            <pc:sldMk cId="3293571169" sldId="256"/>
            <ac:spMk id="6" creationId="{B9951BD9-0868-4CDB-ACD6-9C4209B5E412}"/>
          </ac:spMkLst>
        </pc:spChg>
        <pc:spChg chg="add">
          <ac:chgData name="Sarah  Neupauerova" userId="S::neupauerova.sarah@luconet.onmicrosoft.com::efddc0df-f47b-4529-b47f-5928a7f5f9bb" providerId="AD" clId="Web-{05FC779C-33F6-442F-A05F-6715B27396A6}" dt="2021-03-21T20:13:08.465" v="343"/>
          <ac:spMkLst>
            <pc:docMk/>
            <pc:sldMk cId="3293571169" sldId="256"/>
            <ac:spMk id="11" creationId="{C7D023E4-8DE1-436E-9847-ED6A4B4B04FD}"/>
          </ac:spMkLst>
        </pc:spChg>
        <pc:grpChg chg="add">
          <ac:chgData name="Sarah  Neupauerova" userId="S::neupauerova.sarah@luconet.onmicrosoft.com::efddc0df-f47b-4529-b47f-5928a7f5f9bb" providerId="AD" clId="Web-{05FC779C-33F6-442F-A05F-6715B27396A6}" dt="2021-03-21T20:13:08.465" v="343"/>
          <ac:grpSpMkLst>
            <pc:docMk/>
            <pc:sldMk cId="3293571169" sldId="256"/>
            <ac:grpSpMk id="13" creationId="{7C98284F-5777-4481-9BD3-DA1E0A8E02A8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3:08.465" v="343"/>
          <ac:grpSpMkLst>
            <pc:docMk/>
            <pc:sldMk cId="3293571169" sldId="256"/>
            <ac:grpSpMk id="17" creationId="{E27AF472-EAE3-4572-AB69-B92BD10DBC6D}"/>
          </ac:grpSpMkLst>
        </pc:grpChg>
        <pc:picChg chg="mod">
          <ac:chgData name="Sarah  Neupauerova" userId="S::neupauerova.sarah@luconet.onmicrosoft.com::efddc0df-f47b-4529-b47f-5928a7f5f9bb" providerId="AD" clId="Web-{05FC779C-33F6-442F-A05F-6715B27396A6}" dt="2021-03-21T20:13:08.465" v="343"/>
          <ac:picMkLst>
            <pc:docMk/>
            <pc:sldMk cId="3293571169" sldId="256"/>
            <ac:picMk id="4" creationId="{871D9AC5-98FF-4DA0-89BE-602343D6B249}"/>
          </ac:picMkLst>
        </pc:picChg>
      </pc:sldChg>
      <pc:sldChg chg="addSp delSp modSp mod setBg setClrOvrMap">
        <pc:chgData name="Sarah  Neupauerova" userId="S::neupauerova.sarah@luconet.onmicrosoft.com::efddc0df-f47b-4529-b47f-5928a7f5f9bb" providerId="AD" clId="Web-{05FC779C-33F6-442F-A05F-6715B27396A6}" dt="2021-03-21T20:12:22.285" v="342"/>
        <pc:sldMkLst>
          <pc:docMk/>
          <pc:sldMk cId="3471023213" sldId="257"/>
        </pc:sldMkLst>
        <pc:spChg chg="mod ord">
          <ac:chgData name="Sarah  Neupauerova" userId="S::neupauerova.sarah@luconet.onmicrosoft.com::efddc0df-f47b-4529-b47f-5928a7f5f9bb" providerId="AD" clId="Web-{05FC779C-33F6-442F-A05F-6715B27396A6}" dt="2021-03-21T20:12:22.285" v="342"/>
          <ac:spMkLst>
            <pc:docMk/>
            <pc:sldMk cId="3471023213" sldId="257"/>
            <ac:spMk id="2" creationId="{FA692E7D-E91E-4173-9D74-26F797104BD7}"/>
          </ac:spMkLst>
        </pc:spChg>
        <pc:spChg chg="add mod">
          <ac:chgData name="Sarah  Neupauerova" userId="S::neupauerova.sarah@luconet.onmicrosoft.com::efddc0df-f47b-4529-b47f-5928a7f5f9bb" providerId="AD" clId="Web-{05FC779C-33F6-442F-A05F-6715B27396A6}" dt="2021-03-21T20:12:22.285" v="342"/>
          <ac:spMkLst>
            <pc:docMk/>
            <pc:sldMk cId="3471023213" sldId="257"/>
            <ac:spMk id="4" creationId="{C374B9F9-1730-4D42-94B8-795284F77F24}"/>
          </ac:spMkLst>
        </pc:spChg>
        <pc:spChg chg="del">
          <ac:chgData name="Sarah  Neupauerova" userId="S::neupauerova.sarah@luconet.onmicrosoft.com::efddc0df-f47b-4529-b47f-5928a7f5f9bb" providerId="AD" clId="Web-{05FC779C-33F6-442F-A05F-6715B27396A6}" dt="2021-03-21T20:10:58.533" v="331"/>
          <ac:spMkLst>
            <pc:docMk/>
            <pc:sldMk cId="3471023213" sldId="257"/>
            <ac:spMk id="14" creationId="{9B76D444-2756-434F-AE61-96D69830C13E}"/>
          </ac:spMkLst>
        </pc:spChg>
        <pc:spChg chg="del">
          <ac:chgData name="Sarah  Neupauerova" userId="S::neupauerova.sarah@luconet.onmicrosoft.com::efddc0df-f47b-4529-b47f-5928a7f5f9bb" providerId="AD" clId="Web-{05FC779C-33F6-442F-A05F-6715B27396A6}" dt="2021-03-21T20:10:58.533" v="331"/>
          <ac:spMkLst>
            <pc:docMk/>
            <pc:sldMk cId="3471023213" sldId="257"/>
            <ac:spMk id="15" creationId="{B0161EF8-C8C6-4F2A-9D5C-49BD28A2BDC2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9.488" v="338"/>
          <ac:spMkLst>
            <pc:docMk/>
            <pc:sldMk cId="3471023213" sldId="257"/>
            <ac:spMk id="20" creationId="{4038CB10-1F5C-4D54-9DF7-12586DE5B007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9.488" v="338"/>
          <ac:spMkLst>
            <pc:docMk/>
            <pc:sldMk cId="3471023213" sldId="257"/>
            <ac:spMk id="22" creationId="{73ED6512-6858-4552-B699-9A97FE9A4EA2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3.362" v="335"/>
          <ac:spMkLst>
            <pc:docMk/>
            <pc:sldMk cId="3471023213" sldId="257"/>
            <ac:spMk id="24" creationId="{B775CD93-9DF2-48CB-9F57-1BCA9A46C7FA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3.362" v="335"/>
          <ac:spMkLst>
            <pc:docMk/>
            <pc:sldMk cId="3471023213" sldId="257"/>
            <ac:spMk id="25" creationId="{E186B68C-84BC-4A6E-99D1-EE87483C1349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9.472" v="337"/>
          <ac:spMkLst>
            <pc:docMk/>
            <pc:sldMk cId="3471023213" sldId="257"/>
            <ac:spMk id="26" creationId="{C3420C89-0B09-4632-A4AF-3971D08BF7A8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37.003" v="333"/>
          <ac:spMkLst>
            <pc:docMk/>
            <pc:sldMk cId="3471023213" sldId="257"/>
            <ac:spMk id="27" creationId="{637B2035-1FCB-439A-B421-095E136C7E07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9.472" v="337"/>
          <ac:spMkLst>
            <pc:docMk/>
            <pc:sldMk cId="3471023213" sldId="257"/>
            <ac:spMk id="28" creationId="{4E5CBA61-BF74-40B4-A3A8-366BBA626CCF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37.003" v="333"/>
          <ac:spMkLst>
            <pc:docMk/>
            <pc:sldMk cId="3471023213" sldId="257"/>
            <ac:spMk id="29" creationId="{676D6CDF-C512-4739-B158-55EE955EFA39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3.362" v="335"/>
          <ac:spMkLst>
            <pc:docMk/>
            <pc:sldMk cId="3471023213" sldId="257"/>
            <ac:spMk id="31" creationId="{6166C6D1-23AC-49C4-BA07-238E4E9F8CEB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2:22.285" v="342"/>
          <ac:spMkLst>
            <pc:docMk/>
            <pc:sldMk cId="3471023213" sldId="257"/>
            <ac:spMk id="32" creationId="{4038CB10-1F5C-4D54-9DF7-12586DE5B007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1:43.362" v="335"/>
          <ac:spMkLst>
            <pc:docMk/>
            <pc:sldMk cId="3471023213" sldId="257"/>
            <ac:spMk id="33" creationId="{1C091803-41C2-48E0-9228-5148460C7479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2:22.285" v="342"/>
          <ac:spMkLst>
            <pc:docMk/>
            <pc:sldMk cId="3471023213" sldId="257"/>
            <ac:spMk id="34" creationId="{73ED6512-6858-4552-B699-9A97FE9A4EA2}"/>
          </ac:spMkLst>
        </pc:spChg>
        <pc:spChg chg="add">
          <ac:chgData name="Sarah  Neupauerova" userId="S::neupauerova.sarah@luconet.onmicrosoft.com::efddc0df-f47b-4529-b47f-5928a7f5f9bb" providerId="AD" clId="Web-{05FC779C-33F6-442F-A05F-6715B27396A6}" dt="2021-03-21T20:12:22.285" v="342"/>
          <ac:spMkLst>
            <pc:docMk/>
            <pc:sldMk cId="3471023213" sldId="257"/>
            <ac:spMk id="39" creationId="{7D07B7BC-3270-4CF3-A7AA-0937908AD58A}"/>
          </ac:spMkLst>
        </pc:spChg>
        <pc:grpChg chg="add del">
          <ac:chgData name="Sarah  Neupauerova" userId="S::neupauerova.sarah@luconet.onmicrosoft.com::efddc0df-f47b-4529-b47f-5928a7f5f9bb" providerId="AD" clId="Web-{05FC779C-33F6-442F-A05F-6715B27396A6}" dt="2021-03-21T20:11:49.472" v="337"/>
          <ac:grpSpMkLst>
            <pc:docMk/>
            <pc:sldMk cId="3471023213" sldId="257"/>
            <ac:grpSpMk id="30" creationId="{0C08EDA0-D5F6-4481-BBA8-966D95EC425C}"/>
          </ac:grpSpMkLst>
        </pc:grpChg>
        <pc:grpChg chg="add del">
          <ac:chgData name="Sarah  Neupauerova" userId="S::neupauerova.sarah@luconet.onmicrosoft.com::efddc0df-f47b-4529-b47f-5928a7f5f9bb" providerId="AD" clId="Web-{05FC779C-33F6-442F-A05F-6715B27396A6}" dt="2021-03-21T20:11:49.472" v="337"/>
          <ac:grpSpMkLst>
            <pc:docMk/>
            <pc:sldMk cId="3471023213" sldId="257"/>
            <ac:grpSpMk id="35" creationId="{ED1D4DBC-180F-4364-A77A-427818EEA420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2:22.285" v="342"/>
          <ac:grpSpMkLst>
            <pc:docMk/>
            <pc:sldMk cId="3471023213" sldId="257"/>
            <ac:grpSpMk id="41" creationId="{F25CF9F0-F8C1-414D-B348-B5FA27CCE6C4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2:22.285" v="342"/>
          <ac:grpSpMkLst>
            <pc:docMk/>
            <pc:sldMk cId="3471023213" sldId="257"/>
            <ac:grpSpMk id="45" creationId="{B21CE605-3A03-402B-BB38-A81222A0BE93}"/>
          </ac:grpSpMkLst>
        </pc:grpChg>
        <pc:picChg chg="mod">
          <ac:chgData name="Sarah  Neupauerova" userId="S::neupauerova.sarah@luconet.onmicrosoft.com::efddc0df-f47b-4529-b47f-5928a7f5f9bb" providerId="AD" clId="Web-{05FC779C-33F6-442F-A05F-6715B27396A6}" dt="2021-03-21T20:12:22.285" v="342"/>
          <ac:picMkLst>
            <pc:docMk/>
            <pc:sldMk cId="3471023213" sldId="257"/>
            <ac:picMk id="5" creationId="{0132349B-A741-4409-A5E3-6952D4C1F816}"/>
          </ac:picMkLst>
        </pc:picChg>
      </pc:sldChg>
      <pc:sldChg chg="addSp delSp modSp new mod setBg modShow">
        <pc:chgData name="Sarah  Neupauerova" userId="S::neupauerova.sarah@luconet.onmicrosoft.com::efddc0df-f47b-4529-b47f-5928a7f5f9bb" providerId="AD" clId="Web-{05FC779C-33F6-442F-A05F-6715B27396A6}" dt="2021-03-21T20:28:48.197" v="436" actId="20577"/>
        <pc:sldMkLst>
          <pc:docMk/>
          <pc:sldMk cId="3242712516" sldId="262"/>
        </pc:sldMkLst>
        <pc:spChg chg="mod">
          <ac:chgData name="Sarah  Neupauerova" userId="S::neupauerova.sarah@luconet.onmicrosoft.com::efddc0df-f47b-4529-b47f-5928a7f5f9bb" providerId="AD" clId="Web-{05FC779C-33F6-442F-A05F-6715B27396A6}" dt="2021-03-21T20:14:56.656" v="376" actId="20577"/>
          <ac:spMkLst>
            <pc:docMk/>
            <pc:sldMk cId="3242712516" sldId="262"/>
            <ac:spMk id="2" creationId="{521D4650-9AB6-4102-BDED-A34C4163E449}"/>
          </ac:spMkLst>
        </pc:spChg>
        <pc:spChg chg="del">
          <ac:chgData name="Sarah  Neupauerova" userId="S::neupauerova.sarah@luconet.onmicrosoft.com::efddc0df-f47b-4529-b47f-5928a7f5f9bb" providerId="AD" clId="Web-{05FC779C-33F6-442F-A05F-6715B27396A6}" dt="2021-03-21T20:13:46.232" v="344"/>
          <ac:spMkLst>
            <pc:docMk/>
            <pc:sldMk cId="3242712516" sldId="262"/>
            <ac:spMk id="3" creationId="{42398228-C462-4999-9B9B-6123F9C64561}"/>
          </ac:spMkLst>
        </pc:spChg>
        <pc:spChg chg="add mod">
          <ac:chgData name="Sarah  Neupauerova" userId="S::neupauerova.sarah@luconet.onmicrosoft.com::efddc0df-f47b-4529-b47f-5928a7f5f9bb" providerId="AD" clId="Web-{05FC779C-33F6-442F-A05F-6715B27396A6}" dt="2021-03-21T20:28:48.197" v="436" actId="20577"/>
          <ac:spMkLst>
            <pc:docMk/>
            <pc:sldMk cId="3242712516" sldId="262"/>
            <ac:spMk id="4" creationId="{5411E569-7B20-41AF-BD3F-B227F86B4241}"/>
          </ac:spMkLst>
        </pc:spChg>
        <pc:spChg chg="add del">
          <ac:chgData name="Sarah  Neupauerova" userId="S::neupauerova.sarah@luconet.onmicrosoft.com::efddc0df-f47b-4529-b47f-5928a7f5f9bb" providerId="AD" clId="Web-{05FC779C-33F6-442F-A05F-6715B27396A6}" dt="2021-03-21T20:14:36.765" v="349"/>
          <ac:spMkLst>
            <pc:docMk/>
            <pc:sldMk cId="3242712516" sldId="262"/>
            <ac:spMk id="9" creationId="{1199FB19-8541-4759-8EF7-EDC2CC4F7823}"/>
          </ac:spMkLst>
        </pc:spChg>
        <pc:spChg chg="add">
          <ac:chgData name="Sarah  Neupauerova" userId="S::neupauerova.sarah@luconet.onmicrosoft.com::efddc0df-f47b-4529-b47f-5928a7f5f9bb" providerId="AD" clId="Web-{05FC779C-33F6-442F-A05F-6715B27396A6}" dt="2021-03-21T20:14:36.765" v="349"/>
          <ac:spMkLst>
            <pc:docMk/>
            <pc:sldMk cId="3242712516" sldId="262"/>
            <ac:spMk id="27" creationId="{9EBF13D5-64BB-423E-9E4C-F39114475A0C}"/>
          </ac:spMkLst>
        </pc:spChg>
        <pc:grpChg chg="add del">
          <ac:chgData name="Sarah  Neupauerova" userId="S::neupauerova.sarah@luconet.onmicrosoft.com::efddc0df-f47b-4529-b47f-5928a7f5f9bb" providerId="AD" clId="Web-{05FC779C-33F6-442F-A05F-6715B27396A6}" dt="2021-03-21T20:14:36.765" v="349"/>
          <ac:grpSpMkLst>
            <pc:docMk/>
            <pc:sldMk cId="3242712516" sldId="262"/>
            <ac:grpSpMk id="11" creationId="{85EBFEB5-DDF6-4EC3-80FF-6644166C069D}"/>
          </ac:grpSpMkLst>
        </pc:grpChg>
        <pc:grpChg chg="add del">
          <ac:chgData name="Sarah  Neupauerova" userId="S::neupauerova.sarah@luconet.onmicrosoft.com::efddc0df-f47b-4529-b47f-5928a7f5f9bb" providerId="AD" clId="Web-{05FC779C-33F6-442F-A05F-6715B27396A6}" dt="2021-03-21T20:14:36.765" v="349"/>
          <ac:grpSpMkLst>
            <pc:docMk/>
            <pc:sldMk cId="3242712516" sldId="262"/>
            <ac:grpSpMk id="15" creationId="{43F5E015-E085-4624-B431-B42414448684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4:36.765" v="349"/>
          <ac:grpSpMkLst>
            <pc:docMk/>
            <pc:sldMk cId="3242712516" sldId="262"/>
            <ac:grpSpMk id="29" creationId="{FEBC7BED-6AA7-4C43-BEE8-A3CB5F8C1E0E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4:36.765" v="349"/>
          <ac:grpSpMkLst>
            <pc:docMk/>
            <pc:sldMk cId="3242712516" sldId="262"/>
            <ac:grpSpMk id="33" creationId="{BA19DEE5-2EE5-445A-B461-7D2879B05209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4:36.765" v="349"/>
          <ac:grpSpMkLst>
            <pc:docMk/>
            <pc:sldMk cId="3242712516" sldId="262"/>
            <ac:grpSpMk id="37" creationId="{43F5E015-E085-4624-B431-B42414448684}"/>
          </ac:grpSpMkLst>
        </pc:grpChg>
      </pc:sldChg>
      <pc:sldChg chg="addSp modSp ord">
        <pc:chgData name="Sarah  Neupauerova" userId="S::neupauerova.sarah@luconet.onmicrosoft.com::efddc0df-f47b-4529-b47f-5928a7f5f9bb" providerId="AD" clId="Web-{05FC779C-33F6-442F-A05F-6715B27396A6}" dt="2021-03-21T20:34:51.519" v="469" actId="20577"/>
        <pc:sldMkLst>
          <pc:docMk/>
          <pc:sldMk cId="3686036053" sldId="263"/>
        </pc:sldMkLst>
        <pc:spChg chg="mod">
          <ac:chgData name="Sarah  Neupauerova" userId="S::neupauerova.sarah@luconet.onmicrosoft.com::efddc0df-f47b-4529-b47f-5928a7f5f9bb" providerId="AD" clId="Web-{05FC779C-33F6-442F-A05F-6715B27396A6}" dt="2021-03-21T20:34:51.519" v="469" actId="20577"/>
          <ac:spMkLst>
            <pc:docMk/>
            <pc:sldMk cId="3686036053" sldId="263"/>
            <ac:spMk id="3" creationId="{10A8B6D4-3E7E-4F8E-9BB2-15FF43E2556A}"/>
          </ac:spMkLst>
        </pc:spChg>
        <pc:spChg chg="add mod">
          <ac:chgData name="Sarah  Neupauerova" userId="S::neupauerova.sarah@luconet.onmicrosoft.com::efddc0df-f47b-4529-b47f-5928a7f5f9bb" providerId="AD" clId="Web-{05FC779C-33F6-442F-A05F-6715B27396A6}" dt="2021-03-21T20:26:18.239" v="388" actId="1076"/>
          <ac:spMkLst>
            <pc:docMk/>
            <pc:sldMk cId="3686036053" sldId="263"/>
            <ac:spMk id="4" creationId="{3EC05DEA-3DA3-4718-8CB7-701D38B4E221}"/>
          </ac:spMkLst>
        </pc:spChg>
      </pc:sldChg>
      <pc:sldChg chg="addSp delSp modSp mod setBg">
        <pc:chgData name="Sarah  Neupauerova" userId="S::neupauerova.sarah@luconet.onmicrosoft.com::efddc0df-f47b-4529-b47f-5928a7f5f9bb" providerId="AD" clId="Web-{05FC779C-33F6-442F-A05F-6715B27396A6}" dt="2021-03-21T20:17:23.568" v="385"/>
        <pc:sldMkLst>
          <pc:docMk/>
          <pc:sldMk cId="4079832452" sldId="264"/>
        </pc:sldMkLst>
        <pc:spChg chg="mod ord">
          <ac:chgData name="Sarah  Neupauerova" userId="S::neupauerova.sarah@luconet.onmicrosoft.com::efddc0df-f47b-4529-b47f-5928a7f5f9bb" providerId="AD" clId="Web-{05FC779C-33F6-442F-A05F-6715B27396A6}" dt="2021-03-21T20:17:23.568" v="385"/>
          <ac:spMkLst>
            <pc:docMk/>
            <pc:sldMk cId="4079832452" sldId="264"/>
            <ac:spMk id="2" creationId="{6FC655AB-361C-4359-93E6-AE3999B6DE72}"/>
          </ac:spMkLst>
        </pc:spChg>
        <pc:spChg chg="add del mod">
          <ac:chgData name="Sarah  Neupauerova" userId="S::neupauerova.sarah@luconet.onmicrosoft.com::efddc0df-f47b-4529-b47f-5928a7f5f9bb" providerId="AD" clId="Web-{05FC779C-33F6-442F-A05F-6715B27396A6}" dt="2021-03-21T20:17:10.239" v="384"/>
          <ac:spMkLst>
            <pc:docMk/>
            <pc:sldMk cId="4079832452" sldId="264"/>
            <ac:spMk id="6" creationId="{D2A48F99-4594-4AE2-A100-89DD77A479A1}"/>
          </ac:spMkLst>
        </pc:spChg>
        <pc:spChg chg="add">
          <ac:chgData name="Sarah  Neupauerova" userId="S::neupauerova.sarah@luconet.onmicrosoft.com::efddc0df-f47b-4529-b47f-5928a7f5f9bb" providerId="AD" clId="Web-{05FC779C-33F6-442F-A05F-6715B27396A6}" dt="2021-03-21T20:17:23.568" v="385"/>
          <ac:spMkLst>
            <pc:docMk/>
            <pc:sldMk cId="4079832452" sldId="264"/>
            <ac:spMk id="11" creationId="{6863FE4E-E92C-4106-83F7-B53A04ADC6D0}"/>
          </ac:spMkLst>
        </pc:spChg>
        <pc:spChg chg="add">
          <ac:chgData name="Sarah  Neupauerova" userId="S::neupauerova.sarah@luconet.onmicrosoft.com::efddc0df-f47b-4529-b47f-5928a7f5f9bb" providerId="AD" clId="Web-{05FC779C-33F6-442F-A05F-6715B27396A6}" dt="2021-03-21T20:17:23.568" v="385"/>
          <ac:spMkLst>
            <pc:docMk/>
            <pc:sldMk cId="4079832452" sldId="264"/>
            <ac:spMk id="14" creationId="{913AE63C-D5B4-45D1-ACFC-648CFFCF9805}"/>
          </ac:spMkLst>
        </pc:spChg>
        <pc:grpChg chg="add">
          <ac:chgData name="Sarah  Neupauerova" userId="S::neupauerova.sarah@luconet.onmicrosoft.com::efddc0df-f47b-4529-b47f-5928a7f5f9bb" providerId="AD" clId="Web-{05FC779C-33F6-442F-A05F-6715B27396A6}" dt="2021-03-21T20:17:23.568" v="385"/>
          <ac:grpSpMkLst>
            <pc:docMk/>
            <pc:sldMk cId="4079832452" sldId="264"/>
            <ac:grpSpMk id="16" creationId="{3540E603-32DB-4DFF-A979-5D1B214A2A2D}"/>
          </ac:grpSpMkLst>
        </pc:grpChg>
        <pc:grpChg chg="add">
          <ac:chgData name="Sarah  Neupauerova" userId="S::neupauerova.sarah@luconet.onmicrosoft.com::efddc0df-f47b-4529-b47f-5928a7f5f9bb" providerId="AD" clId="Web-{05FC779C-33F6-442F-A05F-6715B27396A6}" dt="2021-03-21T20:17:23.568" v="385"/>
          <ac:grpSpMkLst>
            <pc:docMk/>
            <pc:sldMk cId="4079832452" sldId="264"/>
            <ac:grpSpMk id="20" creationId="{2DF7534E-849B-4F88-8B24-A7FF645B1F27}"/>
          </ac:grpSpMkLst>
        </pc:grpChg>
        <pc:picChg chg="del mod">
          <ac:chgData name="Sarah  Neupauerova" userId="S::neupauerova.sarah@luconet.onmicrosoft.com::efddc0df-f47b-4529-b47f-5928a7f5f9bb" providerId="AD" clId="Web-{05FC779C-33F6-442F-A05F-6715B27396A6}" dt="2021-03-21T20:15:47.268" v="383"/>
          <ac:picMkLst>
            <pc:docMk/>
            <pc:sldMk cId="4079832452" sldId="264"/>
            <ac:picMk id="4" creationId="{F287FDEE-AE76-488D-866C-1830C1D9BC2E}"/>
          </ac:picMkLst>
        </pc:picChg>
        <pc:picChg chg="add mod ord">
          <ac:chgData name="Sarah  Neupauerova" userId="S::neupauerova.sarah@luconet.onmicrosoft.com::efddc0df-f47b-4529-b47f-5928a7f5f9bb" providerId="AD" clId="Web-{05FC779C-33F6-442F-A05F-6715B27396A6}" dt="2021-03-21T20:17:23.568" v="385"/>
          <ac:picMkLst>
            <pc:docMk/>
            <pc:sldMk cId="4079832452" sldId="264"/>
            <ac:picMk id="7" creationId="{B557033E-8CF7-49BA-A0BC-EEBF5EDEA089}"/>
          </ac:picMkLst>
        </pc:picChg>
      </pc:sldChg>
      <pc:sldChg chg="addSp delSp modSp">
        <pc:chgData name="Sarah  Neupauerova" userId="S::neupauerova.sarah@luconet.onmicrosoft.com::efddc0df-f47b-4529-b47f-5928a7f5f9bb" providerId="AD" clId="Web-{05FC779C-33F6-442F-A05F-6715B27396A6}" dt="2021-03-21T20:18:50.789" v="387"/>
        <pc:sldMkLst>
          <pc:docMk/>
          <pc:sldMk cId="3876754004" sldId="265"/>
        </pc:sldMkLst>
        <pc:spChg chg="del">
          <ac:chgData name="Sarah  Neupauerova" userId="S::neupauerova.sarah@luconet.onmicrosoft.com::efddc0df-f47b-4529-b47f-5928a7f5f9bb" providerId="AD" clId="Web-{05FC779C-33F6-442F-A05F-6715B27396A6}" dt="2021-03-21T20:18:50.789" v="387"/>
          <ac:spMkLst>
            <pc:docMk/>
            <pc:sldMk cId="3876754004" sldId="265"/>
            <ac:spMk id="3" creationId="{7777EBDA-388A-4CD9-AA6D-5F40BD6FCDD0}"/>
          </ac:spMkLst>
        </pc:spChg>
        <pc:picChg chg="add mod ord">
          <ac:chgData name="Sarah  Neupauerova" userId="S::neupauerova.sarah@luconet.onmicrosoft.com::efddc0df-f47b-4529-b47f-5928a7f5f9bb" providerId="AD" clId="Web-{05FC779C-33F6-442F-A05F-6715B27396A6}" dt="2021-03-21T20:18:50.789" v="387"/>
          <ac:picMkLst>
            <pc:docMk/>
            <pc:sldMk cId="3876754004" sldId="265"/>
            <ac:picMk id="4" creationId="{226CCD0F-40DB-4080-83CD-8D39BAC75FCC}"/>
          </ac:picMkLst>
        </pc:picChg>
      </pc:sldChg>
      <pc:sldChg chg="new">
        <pc:chgData name="Sarah  Neupauerova" userId="S::neupauerova.sarah@luconet.onmicrosoft.com::efddc0df-f47b-4529-b47f-5928a7f5f9bb" providerId="AD" clId="Web-{05FC779C-33F6-442F-A05F-6715B27396A6}" dt="2021-03-21T20:17:57.147" v="386"/>
        <pc:sldMkLst>
          <pc:docMk/>
          <pc:sldMk cId="2521829112" sldId="266"/>
        </pc:sldMkLst>
      </pc:sldChg>
    </pc:docChg>
  </pc:docChgLst>
  <pc:docChgLst>
    <pc:chgData name="Sarah  Neupauerova" userId="S::neupauerova.sarah@luconet.onmicrosoft.com::efddc0df-f47b-4529-b47f-5928a7f5f9bb" providerId="AD" clId="Web-{7902C4C8-64F3-4211-A11C-C1A6A43E584D}"/>
    <pc:docChg chg="modSld">
      <pc:chgData name="Sarah  Neupauerova" userId="S::neupauerova.sarah@luconet.onmicrosoft.com::efddc0df-f47b-4529-b47f-5928a7f5f9bb" providerId="AD" clId="Web-{7902C4C8-64F3-4211-A11C-C1A6A43E584D}" dt="2021-03-21T20:35:58.796" v="2" actId="20577"/>
      <pc:docMkLst>
        <pc:docMk/>
      </pc:docMkLst>
      <pc:sldChg chg="modSp">
        <pc:chgData name="Sarah  Neupauerova" userId="S::neupauerova.sarah@luconet.onmicrosoft.com::efddc0df-f47b-4529-b47f-5928a7f5f9bb" providerId="AD" clId="Web-{7902C4C8-64F3-4211-A11C-C1A6A43E584D}" dt="2021-03-21T20:35:58.796" v="2" actId="20577"/>
        <pc:sldMkLst>
          <pc:docMk/>
          <pc:sldMk cId="3293571169" sldId="256"/>
        </pc:sldMkLst>
        <pc:spChg chg="mod">
          <ac:chgData name="Sarah  Neupauerova" userId="S::neupauerova.sarah@luconet.onmicrosoft.com::efddc0df-f47b-4529-b47f-5928a7f5f9bb" providerId="AD" clId="Web-{7902C4C8-64F3-4211-A11C-C1A6A43E584D}" dt="2021-03-21T20:35:58.796" v="2" actId="20577"/>
          <ac:spMkLst>
            <pc:docMk/>
            <pc:sldMk cId="3293571169" sldId="256"/>
            <ac:spMk id="3" creationId="{00000000-0000-0000-0000-000000000000}"/>
          </ac:spMkLst>
        </pc:spChg>
      </pc:sldChg>
    </pc:docChg>
  </pc:docChgLst>
  <pc:docChgLst>
    <pc:chgData name="Adela  Vonkova" userId="S::vonkova.adela@luconet.onmicrosoft.com::b0a35e06-7591-4808-9bdd-18d20a1fc8b1" providerId="AD" clId="Web-{608DEF4B-9BBE-48EE-8725-85E9DBE12A9D}"/>
    <pc:docChg chg="addSld delSld modSld">
      <pc:chgData name="Adela  Vonkova" userId="S::vonkova.adela@luconet.onmicrosoft.com::b0a35e06-7591-4808-9bdd-18d20a1fc8b1" providerId="AD" clId="Web-{608DEF4B-9BBE-48EE-8725-85E9DBE12A9D}" dt="2021-03-21T20:04:44.657" v="192"/>
      <pc:docMkLst>
        <pc:docMk/>
      </pc:docMkLst>
      <pc:sldChg chg="addSp delSp modSp mod setBg">
        <pc:chgData name="Adela  Vonkova" userId="S::vonkova.adela@luconet.onmicrosoft.com::b0a35e06-7591-4808-9bdd-18d20a1fc8b1" providerId="AD" clId="Web-{608DEF4B-9BBE-48EE-8725-85E9DBE12A9D}" dt="2021-03-21T19:53:03.653" v="161" actId="20577"/>
        <pc:sldMkLst>
          <pc:docMk/>
          <pc:sldMk cId="3293571169" sldId="256"/>
        </pc:sldMkLst>
        <pc:spChg chg="mod">
          <ac:chgData name="Adela  Vonkova" userId="S::vonkova.adela@luconet.onmicrosoft.com::b0a35e06-7591-4808-9bdd-18d20a1fc8b1" providerId="AD" clId="Web-{608DEF4B-9BBE-48EE-8725-85E9DBE12A9D}" dt="2021-03-21T19:49:43.132" v="65"/>
          <ac:spMkLst>
            <pc:docMk/>
            <pc:sldMk cId="3293571169" sldId="256"/>
            <ac:spMk id="2" creationId="{00000000-0000-0000-0000-000000000000}"/>
          </ac:spMkLst>
        </pc:spChg>
        <pc:spChg chg="mod">
          <ac:chgData name="Adela  Vonkova" userId="S::vonkova.adela@luconet.onmicrosoft.com::b0a35e06-7591-4808-9bdd-18d20a1fc8b1" providerId="AD" clId="Web-{608DEF4B-9BBE-48EE-8725-85E9DBE12A9D}" dt="2021-03-21T19:53:03.653" v="161" actId="20577"/>
          <ac:spMkLst>
            <pc:docMk/>
            <pc:sldMk cId="3293571169" sldId="256"/>
            <ac:spMk id="3" creationId="{00000000-0000-0000-0000-000000000000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49:43.132" v="65"/>
          <ac:spMkLst>
            <pc:docMk/>
            <pc:sldMk cId="3293571169" sldId="256"/>
            <ac:spMk id="6" creationId="{B9951BD9-0868-4CDB-ACD6-9C4209B5E412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19:49:43.116" v="64"/>
          <ac:spMkLst>
            <pc:docMk/>
            <pc:sldMk cId="3293571169" sldId="256"/>
            <ac:spMk id="9" creationId="{7D9D36D6-2AC5-46A1-A849-4C82D5264A3A}"/>
          </ac:spMkLst>
        </pc:spChg>
        <pc:picChg chg="add mod ord">
          <ac:chgData name="Adela  Vonkova" userId="S::vonkova.adela@luconet.onmicrosoft.com::b0a35e06-7591-4808-9bdd-18d20a1fc8b1" providerId="AD" clId="Web-{608DEF4B-9BBE-48EE-8725-85E9DBE12A9D}" dt="2021-03-21T19:49:43.132" v="65"/>
          <ac:picMkLst>
            <pc:docMk/>
            <pc:sldMk cId="3293571169" sldId="256"/>
            <ac:picMk id="4" creationId="{871D9AC5-98FF-4DA0-89BE-602343D6B249}"/>
          </ac:picMkLst>
        </pc:picChg>
      </pc:sldChg>
      <pc:sldChg chg="addSp delSp modSp mod setBg setClrOvrMap">
        <pc:chgData name="Adela  Vonkova" userId="S::vonkova.adela@luconet.onmicrosoft.com::b0a35e06-7591-4808-9bdd-18d20a1fc8b1" providerId="AD" clId="Web-{608DEF4B-9BBE-48EE-8725-85E9DBE12A9D}" dt="2021-03-21T20:00:27.806" v="187"/>
        <pc:sldMkLst>
          <pc:docMk/>
          <pc:sldMk cId="3471023213" sldId="257"/>
        </pc:sldMkLst>
        <pc:spChg chg="mod">
          <ac:chgData name="Adela  Vonkova" userId="S::vonkova.adela@luconet.onmicrosoft.com::b0a35e06-7591-4808-9bdd-18d20a1fc8b1" providerId="AD" clId="Web-{608DEF4B-9BBE-48EE-8725-85E9DBE12A9D}" dt="2021-03-21T20:00:27.806" v="186"/>
          <ac:spMkLst>
            <pc:docMk/>
            <pc:sldMk cId="3471023213" sldId="257"/>
            <ac:spMk id="2" creationId="{FA692E7D-E91E-4173-9D74-26F797104BD7}"/>
          </ac:spMkLst>
        </pc:spChg>
        <pc:spChg chg="del">
          <ac:chgData name="Adela  Vonkova" userId="S::vonkova.adela@luconet.onmicrosoft.com::b0a35e06-7591-4808-9bdd-18d20a1fc8b1" providerId="AD" clId="Web-{608DEF4B-9BBE-48EE-8725-85E9DBE12A9D}" dt="2021-03-21T19:59:50.868" v="183"/>
          <ac:spMkLst>
            <pc:docMk/>
            <pc:sldMk cId="3471023213" sldId="257"/>
            <ac:spMk id="3" creationId="{A62A17AE-DD02-4A05-BE0B-ECE326DEA263}"/>
          </ac:spMkLst>
        </pc:spChg>
        <pc:spChg chg="mod">
          <ac:chgData name="Adela  Vonkova" userId="S::vonkova.adela@luconet.onmicrosoft.com::b0a35e06-7591-4808-9bdd-18d20a1fc8b1" providerId="AD" clId="Web-{608DEF4B-9BBE-48EE-8725-85E9DBE12A9D}" dt="2021-03-21T20:00:27.806" v="186"/>
          <ac:spMkLst>
            <pc:docMk/>
            <pc:sldMk cId="3471023213" sldId="257"/>
            <ac:spMk id="4" creationId="{C374B9F9-1730-4D42-94B8-795284F77F24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20:00:27.806" v="187"/>
          <ac:spMkLst>
            <pc:docMk/>
            <pc:sldMk cId="3471023213" sldId="257"/>
            <ac:spMk id="10" creationId="{9B76D444-2756-434F-AE61-96D69830C13E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20:00:27.806" v="187"/>
          <ac:spMkLst>
            <pc:docMk/>
            <pc:sldMk cId="3471023213" sldId="257"/>
            <ac:spMk id="12" creationId="{B0161EF8-C8C6-4F2A-9D5C-49BD28A2BDC2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20:00:27.806" v="187"/>
          <ac:spMkLst>
            <pc:docMk/>
            <pc:sldMk cId="3471023213" sldId="257"/>
            <ac:spMk id="14" creationId="{9B76D444-2756-434F-AE61-96D69830C13E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20:00:27.806" v="187"/>
          <ac:spMkLst>
            <pc:docMk/>
            <pc:sldMk cId="3471023213" sldId="257"/>
            <ac:spMk id="15" creationId="{B0161EF8-C8C6-4F2A-9D5C-49BD28A2BDC2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20:00:27.806" v="186"/>
          <ac:spMkLst>
            <pc:docMk/>
            <pc:sldMk cId="3471023213" sldId="257"/>
            <ac:spMk id="17" creationId="{B0792D4F-247E-46FE-85FC-881DEFA41D94}"/>
          </ac:spMkLst>
        </pc:spChg>
        <pc:picChg chg="add mod ord">
          <ac:chgData name="Adela  Vonkova" userId="S::vonkova.adela@luconet.onmicrosoft.com::b0a35e06-7591-4808-9bdd-18d20a1fc8b1" providerId="AD" clId="Web-{608DEF4B-9BBE-48EE-8725-85E9DBE12A9D}" dt="2021-03-21T20:00:27.806" v="187"/>
          <ac:picMkLst>
            <pc:docMk/>
            <pc:sldMk cId="3471023213" sldId="257"/>
            <ac:picMk id="5" creationId="{0132349B-A741-4409-A5E3-6952D4C1F816}"/>
          </ac:picMkLst>
        </pc:picChg>
        <pc:cxnChg chg="add del">
          <ac:chgData name="Adela  Vonkova" userId="S::vonkova.adela@luconet.onmicrosoft.com::b0a35e06-7591-4808-9bdd-18d20a1fc8b1" providerId="AD" clId="Web-{608DEF4B-9BBE-48EE-8725-85E9DBE12A9D}" dt="2021-03-21T20:00:27.806" v="186"/>
          <ac:cxnSpMkLst>
            <pc:docMk/>
            <pc:sldMk cId="3471023213" sldId="257"/>
            <ac:cxnSpMk id="19" creationId="{CE272F12-AF86-441A-BC1B-C014BBBF85B5}"/>
          </ac:cxnSpMkLst>
        </pc:cxnChg>
      </pc:sldChg>
      <pc:sldChg chg="addSp delSp modSp del mod setBg setClrOvrMap">
        <pc:chgData name="Adela  Vonkova" userId="S::vonkova.adela@luconet.onmicrosoft.com::b0a35e06-7591-4808-9bdd-18d20a1fc8b1" providerId="AD" clId="Web-{608DEF4B-9BBE-48EE-8725-85E9DBE12A9D}" dt="2021-03-21T19:55:53.830" v="168"/>
        <pc:sldMkLst>
          <pc:docMk/>
          <pc:sldMk cId="3317499249" sldId="258"/>
        </pc:sldMkLst>
        <pc:spChg chg="add del mod ord">
          <ac:chgData name="Adela  Vonkova" userId="S::vonkova.adela@luconet.onmicrosoft.com::b0a35e06-7591-4808-9bdd-18d20a1fc8b1" providerId="AD" clId="Web-{608DEF4B-9BBE-48EE-8725-85E9DBE12A9D}" dt="2021-03-21T19:55:31.267" v="165"/>
          <ac:spMkLst>
            <pc:docMk/>
            <pc:sldMk cId="3317499249" sldId="258"/>
            <ac:spMk id="2" creationId="{124216CA-539C-408A-85DC-E51801786C4C}"/>
          </ac:spMkLst>
        </pc:spChg>
        <pc:spChg chg="del">
          <ac:chgData name="Adela  Vonkova" userId="S::vonkova.adela@luconet.onmicrosoft.com::b0a35e06-7591-4808-9bdd-18d20a1fc8b1" providerId="AD" clId="Web-{608DEF4B-9BBE-48EE-8725-85E9DBE12A9D}" dt="2021-03-21T19:55:16.844" v="162"/>
          <ac:spMkLst>
            <pc:docMk/>
            <pc:sldMk cId="3317499249" sldId="258"/>
            <ac:spMk id="3" creationId="{CE538756-900D-437E-8DA9-52E462866B53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5:31.267" v="165"/>
          <ac:spMkLst>
            <pc:docMk/>
            <pc:sldMk cId="3317499249" sldId="258"/>
            <ac:spMk id="8" creationId="{3A9C4136-8087-4DD1-8536-D065A9351299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19:55:31.251" v="164"/>
          <ac:spMkLst>
            <pc:docMk/>
            <pc:sldMk cId="3317499249" sldId="258"/>
            <ac:spMk id="9" creationId="{42A4FC2C-047E-45A5-965D-8E1E3BF09BC6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19:55:38.939" v="166"/>
          <ac:spMkLst>
            <pc:docMk/>
            <pc:sldMk cId="3317499249" sldId="258"/>
            <ac:spMk id="11" creationId="{5E8D2E83-FB3A-40E7-A9E5-7AB389D612B4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5:38.939" v="166"/>
          <ac:spMkLst>
            <pc:docMk/>
            <pc:sldMk cId="3317499249" sldId="258"/>
            <ac:spMk id="16" creationId="{5E8D2E83-FB3A-40E7-A9E5-7AB389D612B4}"/>
          </ac:spMkLst>
        </pc:spChg>
        <pc:picChg chg="add del mod ord">
          <ac:chgData name="Adela  Vonkova" userId="S::vonkova.adela@luconet.onmicrosoft.com::b0a35e06-7591-4808-9bdd-18d20a1fc8b1" providerId="AD" clId="Web-{608DEF4B-9BBE-48EE-8725-85E9DBE12A9D}" dt="2021-03-21T19:55:46.064" v="167"/>
          <ac:picMkLst>
            <pc:docMk/>
            <pc:sldMk cId="3317499249" sldId="258"/>
            <ac:picMk id="4" creationId="{B258988E-C52F-4719-A60C-873C98923E0F}"/>
          </ac:picMkLst>
        </pc:picChg>
      </pc:sldChg>
      <pc:sldChg chg="addSp delSp modSp mod setBg">
        <pc:chgData name="Adela  Vonkova" userId="S::vonkova.adela@luconet.onmicrosoft.com::b0a35e06-7591-4808-9bdd-18d20a1fc8b1" providerId="AD" clId="Web-{608DEF4B-9BBE-48EE-8725-85E9DBE12A9D}" dt="2021-03-21T19:58:40.288" v="182" actId="14100"/>
        <pc:sldMkLst>
          <pc:docMk/>
          <pc:sldMk cId="1392223691" sldId="259"/>
        </pc:sldMkLst>
        <pc:spChg chg="add del">
          <ac:chgData name="Adela  Vonkova" userId="S::vonkova.adela@luconet.onmicrosoft.com::b0a35e06-7591-4808-9bdd-18d20a1fc8b1" providerId="AD" clId="Web-{608DEF4B-9BBE-48EE-8725-85E9DBE12A9D}" dt="2021-03-21T19:58:11.740" v="177"/>
          <ac:spMkLst>
            <pc:docMk/>
            <pc:sldMk cId="1392223691" sldId="259"/>
            <ac:spMk id="2" creationId="{CEF1B440-322D-43FC-AFB5-3D64F4D264A8}"/>
          </ac:spMkLst>
        </pc:spChg>
        <pc:spChg chg="del">
          <ac:chgData name="Adela  Vonkova" userId="S::vonkova.adela@luconet.onmicrosoft.com::b0a35e06-7591-4808-9bdd-18d20a1fc8b1" providerId="AD" clId="Web-{608DEF4B-9BBE-48EE-8725-85E9DBE12A9D}" dt="2021-03-21T19:57:51.693" v="172"/>
          <ac:spMkLst>
            <pc:docMk/>
            <pc:sldMk cId="1392223691" sldId="259"/>
            <ac:spMk id="3" creationId="{3515890C-9803-4D2B-B747-13F6D2DFCC3B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19:58:11.740" v="176"/>
          <ac:spMkLst>
            <pc:docMk/>
            <pc:sldMk cId="1392223691" sldId="259"/>
            <ac:spMk id="6" creationId="{E559D998-AB6C-46E1-B394-118E9A1E2D62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8:11.740" v="177"/>
          <ac:spMkLst>
            <pc:docMk/>
            <pc:sldMk cId="1392223691" sldId="259"/>
            <ac:spMk id="7" creationId="{B94BF6D8-BAB7-4EB4-9B19-BB8B2F0F700E}"/>
          </ac:spMkLst>
        </pc:spChg>
        <pc:spChg chg="add del">
          <ac:chgData name="Adela  Vonkova" userId="S::vonkova.adela@luconet.onmicrosoft.com::b0a35e06-7591-4808-9bdd-18d20a1fc8b1" providerId="AD" clId="Web-{608DEF4B-9BBE-48EE-8725-85E9DBE12A9D}" dt="2021-03-21T19:58:05.130" v="174"/>
          <ac:spMkLst>
            <pc:docMk/>
            <pc:sldMk cId="1392223691" sldId="259"/>
            <ac:spMk id="9" creationId="{92CC4BDB-5B81-4023-B967-7DF04BC13389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8:11.740" v="177"/>
          <ac:spMkLst>
            <pc:docMk/>
            <pc:sldMk cId="1392223691" sldId="259"/>
            <ac:spMk id="11" creationId="{B233FAAD-5E0A-4FBB-9800-1DAEE5039AF6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8:11.740" v="177"/>
          <ac:spMkLst>
            <pc:docMk/>
            <pc:sldMk cId="1392223691" sldId="259"/>
            <ac:spMk id="13" creationId="{8276E914-D126-4153-AEBF-1B9B6361C2B7}"/>
          </ac:spMkLst>
        </pc:spChg>
        <pc:picChg chg="add mod ord">
          <ac:chgData name="Adela  Vonkova" userId="S::vonkova.adela@luconet.onmicrosoft.com::b0a35e06-7591-4808-9bdd-18d20a1fc8b1" providerId="AD" clId="Web-{608DEF4B-9BBE-48EE-8725-85E9DBE12A9D}" dt="2021-03-21T19:58:40.288" v="182" actId="14100"/>
          <ac:picMkLst>
            <pc:docMk/>
            <pc:sldMk cId="1392223691" sldId="259"/>
            <ac:picMk id="4" creationId="{BC53C7F3-16C2-41B9-B15D-148770D93FA5}"/>
          </ac:picMkLst>
        </pc:picChg>
      </pc:sldChg>
      <pc:sldChg chg="modSp">
        <pc:chgData name="Adela  Vonkova" userId="S::vonkova.adela@luconet.onmicrosoft.com::b0a35e06-7591-4808-9bdd-18d20a1fc8b1" providerId="AD" clId="Web-{608DEF4B-9BBE-48EE-8725-85E9DBE12A9D}" dt="2021-03-21T20:04:42.251" v="189" actId="20577"/>
        <pc:sldMkLst>
          <pc:docMk/>
          <pc:sldMk cId="2436924279" sldId="260"/>
        </pc:sldMkLst>
        <pc:spChg chg="mod">
          <ac:chgData name="Adela  Vonkova" userId="S::vonkova.adela@luconet.onmicrosoft.com::b0a35e06-7591-4808-9bdd-18d20a1fc8b1" providerId="AD" clId="Web-{608DEF4B-9BBE-48EE-8725-85E9DBE12A9D}" dt="2021-03-21T20:04:42.251" v="189" actId="20577"/>
          <ac:spMkLst>
            <pc:docMk/>
            <pc:sldMk cId="2436924279" sldId="260"/>
            <ac:spMk id="3" creationId="{7F6AA10E-B883-4058-87D7-A8415DBB8E83}"/>
          </ac:spMkLst>
        </pc:spChg>
      </pc:sldChg>
      <pc:sldChg chg="addSp delSp modSp new mod setBg">
        <pc:chgData name="Adela  Vonkova" userId="S::vonkova.adela@luconet.onmicrosoft.com::b0a35e06-7591-4808-9bdd-18d20a1fc8b1" providerId="AD" clId="Web-{608DEF4B-9BBE-48EE-8725-85E9DBE12A9D}" dt="2021-03-21T19:56:16.440" v="171"/>
        <pc:sldMkLst>
          <pc:docMk/>
          <pc:sldMk cId="1842769934" sldId="261"/>
        </pc:sldMkLst>
        <pc:spChg chg="del">
          <ac:chgData name="Adela  Vonkova" userId="S::vonkova.adela@luconet.onmicrosoft.com::b0a35e06-7591-4808-9bdd-18d20a1fc8b1" providerId="AD" clId="Web-{608DEF4B-9BBE-48EE-8725-85E9DBE12A9D}" dt="2021-03-21T19:56:16.440" v="171"/>
          <ac:spMkLst>
            <pc:docMk/>
            <pc:sldMk cId="1842769934" sldId="261"/>
            <ac:spMk id="2" creationId="{F7AE977E-464E-4D00-867D-C748DBEEC612}"/>
          </ac:spMkLst>
        </pc:spChg>
        <pc:spChg chg="del">
          <ac:chgData name="Adela  Vonkova" userId="S::vonkova.adela@luconet.onmicrosoft.com::b0a35e06-7591-4808-9bdd-18d20a1fc8b1" providerId="AD" clId="Web-{608DEF4B-9BBE-48EE-8725-85E9DBE12A9D}" dt="2021-03-21T19:56:03.018" v="170"/>
          <ac:spMkLst>
            <pc:docMk/>
            <pc:sldMk cId="1842769934" sldId="261"/>
            <ac:spMk id="3" creationId="{D80AD60F-5DC2-4725-947D-B920BD9B7E29}"/>
          </ac:spMkLst>
        </pc:spChg>
        <pc:spChg chg="add">
          <ac:chgData name="Adela  Vonkova" userId="S::vonkova.adela@luconet.onmicrosoft.com::b0a35e06-7591-4808-9bdd-18d20a1fc8b1" providerId="AD" clId="Web-{608DEF4B-9BBE-48EE-8725-85E9DBE12A9D}" dt="2021-03-21T19:56:16.440" v="171"/>
          <ac:spMkLst>
            <pc:docMk/>
            <pc:sldMk cId="1842769934" sldId="261"/>
            <ac:spMk id="9" creationId="{3B432D73-5C38-474F-AF96-A3228731BF36}"/>
          </ac:spMkLst>
        </pc:spChg>
        <pc:picChg chg="add mod ord">
          <ac:chgData name="Adela  Vonkova" userId="S::vonkova.adela@luconet.onmicrosoft.com::b0a35e06-7591-4808-9bdd-18d20a1fc8b1" providerId="AD" clId="Web-{608DEF4B-9BBE-48EE-8725-85E9DBE12A9D}" dt="2021-03-21T19:56:16.440" v="171"/>
          <ac:picMkLst>
            <pc:docMk/>
            <pc:sldMk cId="1842769934" sldId="261"/>
            <ac:picMk id="4" creationId="{5A50AC2A-629E-4C3A-B146-6BC4275A5D04}"/>
          </ac:picMkLst>
        </pc:picChg>
      </pc:sldChg>
      <pc:sldChg chg="new">
        <pc:chgData name="Adela  Vonkova" userId="S::vonkova.adela@luconet.onmicrosoft.com::b0a35e06-7591-4808-9bdd-18d20a1fc8b1" providerId="AD" clId="Web-{608DEF4B-9BBE-48EE-8725-85E9DBE12A9D}" dt="2021-03-21T20:04:43.266" v="190"/>
        <pc:sldMkLst>
          <pc:docMk/>
          <pc:sldMk cId="3686036053" sldId="263"/>
        </pc:sldMkLst>
      </pc:sldChg>
      <pc:sldChg chg="new">
        <pc:chgData name="Adela  Vonkova" userId="S::vonkova.adela@luconet.onmicrosoft.com::b0a35e06-7591-4808-9bdd-18d20a1fc8b1" providerId="AD" clId="Web-{608DEF4B-9BBE-48EE-8725-85E9DBE12A9D}" dt="2021-03-21T20:04:43.985" v="191"/>
        <pc:sldMkLst>
          <pc:docMk/>
          <pc:sldMk cId="4079832452" sldId="264"/>
        </pc:sldMkLst>
      </pc:sldChg>
      <pc:sldChg chg="new">
        <pc:chgData name="Adela  Vonkova" userId="S::vonkova.adela@luconet.onmicrosoft.com::b0a35e06-7591-4808-9bdd-18d20a1fc8b1" providerId="AD" clId="Web-{608DEF4B-9BBE-48EE-8725-85E9DBE12A9D}" dt="2021-03-21T20:04:44.657" v="192"/>
        <pc:sldMkLst>
          <pc:docMk/>
          <pc:sldMk cId="387675400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04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4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9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0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11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3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94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41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42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B4C4-0E66-4DC8-9870-9F6EE1AAAF46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75132-7876-48C3-830A-B678CEC28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04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24" y="1676401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cs-CZ" sz="4800">
                <a:cs typeface="Calibri Light"/>
              </a:rPr>
              <a:t>Výšková nemoc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15124" y="2649255"/>
            <a:ext cx="4495801" cy="2532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8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 </a:t>
            </a:r>
            <a:r>
              <a:rPr lang="cs-CZ" sz="16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Co dělat když máme výškovou nemoc :</a:t>
            </a:r>
          </a:p>
          <a:p>
            <a:pPr marL="342900" indent="-342900" algn="l">
              <a:buChar char="•"/>
            </a:pPr>
            <a:r>
              <a:rPr lang="cs-CZ" sz="16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 Nikdy nepřespávejte ve vyšších   nadmořských výškách </a:t>
            </a:r>
          </a:p>
          <a:p>
            <a:pPr marL="342900" indent="-342900" algn="l">
              <a:buChar char="•"/>
            </a:pPr>
            <a:r>
              <a:rPr lang="cs-CZ" sz="16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Sestupte dolů pokud se příznaky zhorší.</a:t>
            </a:r>
            <a:endParaRPr lang="cs-CZ" sz="1600" dirty="0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342900" indent="-342900" algn="l">
              <a:buChar char="•"/>
            </a:pPr>
            <a:r>
              <a:rPr lang="cs-CZ" sz="16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 Zůstat dobře hydratovaný . </a:t>
            </a:r>
          </a:p>
          <a:p>
            <a:pPr marL="342900" indent="-342900" algn="l">
              <a:buChar char="•"/>
            </a:pPr>
            <a:r>
              <a:rPr lang="cs-CZ" sz="1600" b="1" dirty="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Také byste měli minimalizovat alkohol a kofein</a:t>
            </a:r>
            <a:endParaRPr lang="cs-CZ" sz="1600" b="1" dirty="0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  <p:pic>
        <p:nvPicPr>
          <p:cNvPr id="4" name="Obrázek 4" descr="Obsah obrázku sníh, exteriér, příroda, hora&#10;&#10;Popis se vygeneroval automaticky.">
            <a:extLst>
              <a:ext uri="{FF2B5EF4-FFF2-40B4-BE49-F238E27FC236}">
                <a16:creationId xmlns:a16="http://schemas.microsoft.com/office/drawing/2014/main" id="{871D9AC5-98FF-4DA0-89BE-602343D6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"/>
          <a:stretch/>
        </p:blipFill>
        <p:spPr>
          <a:xfrm>
            <a:off x="981074" y="990598"/>
            <a:ext cx="46577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A6832-1121-40A0-8C35-17C2DCDC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47" y="2897687"/>
            <a:ext cx="9720193" cy="2283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600" b="1">
                <a:ea typeface="+mn-lt"/>
                <a:cs typeface="+mn-lt"/>
              </a:rPr>
              <a:t>„Nemoc nechodí jen po lidech, ale i po horách".</a:t>
            </a:r>
          </a:p>
        </p:txBody>
      </p:sp>
    </p:spTree>
    <p:extLst>
      <p:ext uri="{BB962C8B-B14F-4D97-AF65-F5344CB8AC3E}">
        <p14:creationId xmlns:p14="http://schemas.microsoft.com/office/powerpoint/2010/main" val="25218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692E7D-E91E-4173-9D74-26F79710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/>
              <a:t>Vysvětlení proč některá opatření děláme: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74B9F9-1730-4D42-94B8-795284F77F24}"/>
              </a:ext>
            </a:extLst>
          </p:cNvPr>
          <p:cNvSpPr txBox="1"/>
          <p:nvPr/>
        </p:nvSpPr>
        <p:spPr>
          <a:xfrm>
            <a:off x="748431" y="3220233"/>
            <a:ext cx="4953000" cy="2504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1.)Dodržujte 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pitný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režim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 –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při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nedostatečném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přísunu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tekutin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je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organismus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hůř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zásobován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kyslíkem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2.)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Buďte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v 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teple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 –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prochladnutí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těla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zrychluje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metabolismus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, s 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čímž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je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spojena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vyšší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spotřeba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kyslíku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3.)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Vyvarujte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se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alkoholu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 –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tělo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ho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vyšších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nadmořských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výškách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špatně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odbourává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alkohol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navíc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dehydratuje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a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snižuje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vstřebávání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kyslíku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4.)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Vyhněte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se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těžkým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a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tučným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jídlům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 –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organismus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spotřebuje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k 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přeměně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takového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jídla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na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energii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více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alpha val="55000"/>
                  </a:schemeClr>
                </a:solidFill>
              </a:rPr>
              <a:t>kyslíku</a:t>
            </a:r>
            <a:r>
              <a:rPr lang="en-US" sz="1400" b="1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600"/>
            </a:br>
            <a:endParaRPr lang="en-US" sz="1400" b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  <p:pic>
        <p:nvPicPr>
          <p:cNvPr id="5" name="Obrázek 5" descr="Obsah obrázku exteriér, obloha, sníh, hora&#10;&#10;Popis se vygeneroval automaticky.">
            <a:extLst>
              <a:ext uri="{FF2B5EF4-FFF2-40B4-BE49-F238E27FC236}">
                <a16:creationId xmlns:a16="http://schemas.microsoft.com/office/drawing/2014/main" id="{0132349B-A741-4409-A5E3-6952D4C1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89" r="12014" b="-1"/>
          <a:stretch/>
        </p:blipFill>
        <p:spPr>
          <a:xfrm>
            <a:off x="6096000" y="1676400"/>
            <a:ext cx="4953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2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exteriér, země, tažení&#10;&#10;Popis se vygeneroval automaticky.">
            <a:extLst>
              <a:ext uri="{FF2B5EF4-FFF2-40B4-BE49-F238E27FC236}">
                <a16:creationId xmlns:a16="http://schemas.microsoft.com/office/drawing/2014/main" id="{5A50AC2A-629E-4C3A-B146-6BC4275A5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65" b="14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07449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BC53C7F3-16C2-41B9-B15D-148770D93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1" r="-1" b="-1"/>
          <a:stretch/>
        </p:blipFill>
        <p:spPr>
          <a:xfrm>
            <a:off x="-154585" y="-49355"/>
            <a:ext cx="12227006" cy="6588033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F2F54F-CAF6-40DA-8F57-E22B186F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0"/>
            <a:ext cx="6781800" cy="1216153"/>
          </a:xfrm>
        </p:spPr>
        <p:txBody>
          <a:bodyPr anchor="t">
            <a:normAutofit/>
          </a:bodyPr>
          <a:lstStyle/>
          <a:p>
            <a:r>
              <a:rPr lang="cs-CZ" sz="4000">
                <a:cs typeface="Calibri Light"/>
              </a:rPr>
              <a:t>Aklimatizace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8B6D4-3E7E-4F8E-9BB2-15FF43E2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6927"/>
            <a:ext cx="8535836" cy="339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b="1">
                <a:ea typeface="+mn-lt"/>
                <a:cs typeface="+mn-lt"/>
              </a:rPr>
              <a:t>Aklimatizace</a:t>
            </a:r>
            <a:r>
              <a:rPr lang="cs-CZ" sz="1800">
                <a:ea typeface="+mn-lt"/>
                <a:cs typeface="+mn-lt"/>
              </a:rPr>
              <a:t> je přivyknutí si změněným přírodním podmínkám.</a:t>
            </a:r>
          </a:p>
          <a:p>
            <a:endParaRPr lang="cs-CZ" sz="1800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S rostoucí nadmořskou výškou  klesá tlak vzduchu.</a:t>
            </a:r>
            <a:endParaRPr lang="cs-CZ" sz="1800">
              <a:solidFill>
                <a:srgbClr val="000000">
                  <a:alpha val="55000"/>
                </a:srgbClr>
              </a:solidFill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 Proti stavu při mořské hladině klesne tlak vzduchu ve výšce 3500 m na zhruba 2/3, v 5 500 m na 1/2 a kolem 8 300 m na 1/3.</a:t>
            </a:r>
            <a:endParaRPr lang="cs-CZ" sz="1800">
              <a:solidFill>
                <a:srgbClr val="000000">
                  <a:alpha val="55000"/>
                </a:srgbClr>
              </a:solidFill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 Proto je důležité, aby lidé, kteří žijí v nižších polohách při výstupu do vyšších nadmořských výšek  prodělali tzv. aklimatizaci a jejich organismus se této výšce přizpůsobil.</a:t>
            </a:r>
            <a:endParaRPr lang="cs-CZ" sz="1800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03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88FA3-C686-4BE3-8CAA-191C7AE9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0"/>
            <a:ext cx="6781800" cy="1216153"/>
          </a:xfrm>
        </p:spPr>
        <p:txBody>
          <a:bodyPr anchor="t">
            <a:normAutofit/>
          </a:bodyPr>
          <a:lstStyle/>
          <a:p>
            <a:r>
              <a:rPr lang="cs-CZ" sz="4000">
                <a:cs typeface="Calibri Light"/>
              </a:rPr>
              <a:t>Akutní horská nemoc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AA10E-B883-4058-87D7-A8415DBB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9987"/>
            <a:ext cx="6792238" cy="26816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Akutní horské nemoci lze předejít dostatečnou aklimatizací, pomalým výstupem (300 – 500 výškových metrů za jeden den a noc, po 1000 metrech se doporučuje udělat den pauzu) a věnování pozornosti prvním příznakům. </a:t>
            </a:r>
          </a:p>
          <a:p>
            <a:endParaRPr lang="cs-CZ" sz="2000" b="1">
              <a:solidFill>
                <a:schemeClr val="tx1">
                  <a:alpha val="55000"/>
                </a:schemeClr>
              </a:solidFill>
              <a:ea typeface="+mn-lt"/>
              <a:cs typeface="+mn-lt"/>
            </a:endParaRPr>
          </a:p>
          <a:p>
            <a:r>
              <a:rPr lang="cs-CZ" sz="2000" b="1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V případě přetrvávajících problémů je nutné ihned zahájit sestup do nižších poloh</a:t>
            </a:r>
            <a:r>
              <a:rPr lang="cs-CZ" sz="200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.</a:t>
            </a:r>
            <a:endParaRPr lang="cs-CZ" sz="2000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92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1D4650-9AB6-4102-BDED-A34C4163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Existuje lék na horskou nemoc?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11E569-7B20-41AF-BD3F-B227F86B4241}"/>
              </a:ext>
            </a:extLst>
          </p:cNvPr>
          <p:cNvSpPr txBox="1"/>
          <p:nvPr/>
        </p:nvSpPr>
        <p:spPr>
          <a:xfrm>
            <a:off x="5181601" y="1676400"/>
            <a:ext cx="5181599" cy="3505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K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léčbě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a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prevenci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horské</a:t>
            </a:r>
            <a:r>
              <a:rPr lang="en-US" sz="2400" b="1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nemoci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 se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používá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Diamox.</a:t>
            </a:r>
            <a:endParaRPr lang="cs-CZ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 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Nedoporučuje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se u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rozvinutého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 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otoku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 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mozku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či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plic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 Tyto 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léky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můžete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začít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užívat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1 - 2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dny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před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cestou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do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velké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nadmořské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výšky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(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nad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2500 m). </a:t>
            </a:r>
            <a:endParaRPr lang="en-US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Důležitá je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dostatečná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alpha val="55000"/>
                  </a:schemeClr>
                </a:solidFill>
              </a:rPr>
              <a:t>aklimatizace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71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Group 46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reeform: Shape 50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6" name="Rectangle 5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C655AB-361C-4359-93E6-AE3999B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8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4000">
                <a:cs typeface="Calibri Light"/>
              </a:rPr>
              <a:t>Otok mozku</a:t>
            </a:r>
            <a:endParaRPr lang="cs-CZ" sz="40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63FE4E-E92C-4106-83F7-B53A04AD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8" y="3429000"/>
            <a:ext cx="4953000" cy="1752599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1">
                  <a:alpha val="55000"/>
                </a:schemeClr>
              </a:solidFill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B557033E-8CF7-49BA-A0BC-EEBF5EDE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" r="4290" b="2"/>
          <a:stretch/>
        </p:blipFill>
        <p:spPr>
          <a:xfrm>
            <a:off x="914399" y="990597"/>
            <a:ext cx="4724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9562B1-2378-4EA2-876A-6ECFC358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8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4000">
                <a:cs typeface="Calibri Light"/>
              </a:rPr>
              <a:t>Otok plic</a:t>
            </a:r>
            <a:endParaRPr lang="cs-CZ" sz="400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A13A52-B5DD-4EAA-AA7B-1B221FD4B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8" y="3429000"/>
            <a:ext cx="4953000" cy="1752599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1">
                  <a:alpha val="55000"/>
                </a:schemeClr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26CCD0F-40DB-4080-83CD-8D39BAC75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" r="4269" b="1"/>
          <a:stretch/>
        </p:blipFill>
        <p:spPr>
          <a:xfrm>
            <a:off x="914399" y="990597"/>
            <a:ext cx="4724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54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1586653F32A442A74B7D5EDCC86B87" ma:contentTypeVersion="8" ma:contentTypeDescription="Vytvoří nový dokument" ma:contentTypeScope="" ma:versionID="45d4fd273d0dc3a9104ed5983ea87e4f">
  <xsd:schema xmlns:xsd="http://www.w3.org/2001/XMLSchema" xmlns:xs="http://www.w3.org/2001/XMLSchema" xmlns:p="http://schemas.microsoft.com/office/2006/metadata/properties" xmlns:ns2="18ddef36-f61d-4a84-9f2f-95e5f1e171e4" targetNamespace="http://schemas.microsoft.com/office/2006/metadata/properties" ma:root="true" ma:fieldsID="d07b5a428798a241044d9f8184058c0d" ns2:_="">
    <xsd:import namespace="18ddef36-f61d-4a84-9f2f-95e5f1e17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def36-f61d-4a84-9f2f-95e5f1e17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F496AC-5160-4AE6-9A31-7982DD768684}"/>
</file>

<file path=customXml/itemProps2.xml><?xml version="1.0" encoding="utf-8"?>
<ds:datastoreItem xmlns:ds="http://schemas.openxmlformats.org/officeDocument/2006/customXml" ds:itemID="{025446D5-3897-4071-BF10-731C3B6601EA}"/>
</file>

<file path=customXml/itemProps3.xml><?xml version="1.0" encoding="utf-8"?>
<ds:datastoreItem xmlns:ds="http://schemas.openxmlformats.org/officeDocument/2006/customXml" ds:itemID="{A33400D4-A2F8-49FD-83DA-ADA4EC616F0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10</Slides>
  <Notes>0</Notes>
  <HiddenSlides>1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Výšková nemoc </vt:lpstr>
      <vt:lpstr>Vysvětlení proč některá opatření děláme:</vt:lpstr>
      <vt:lpstr>Prezentace aplikace PowerPoint</vt:lpstr>
      <vt:lpstr>Prezentace aplikace PowerPoint</vt:lpstr>
      <vt:lpstr>Aklimatizace</vt:lpstr>
      <vt:lpstr>Akutní horská nemoc </vt:lpstr>
      <vt:lpstr>Existuje lék na horskou nemoc?</vt:lpstr>
      <vt:lpstr>Otok mozku</vt:lpstr>
      <vt:lpstr>Otok plic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hshusfueff</dc:title>
  <dc:creator>Goralky</dc:creator>
  <cp:revision>4</cp:revision>
  <dcterms:created xsi:type="dcterms:W3CDTF">2021-03-21T19:36:40Z</dcterms:created>
  <dcterms:modified xsi:type="dcterms:W3CDTF">2021-03-21T20:36:12Z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0x010100661586653F32A442A74B7D5EDCC86B87</vt:lpwstr>
  </property>
</Properties>
</file>