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14760575" cy="10439400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57" d="100"/>
          <a:sy n="57" d="100"/>
        </p:scale>
        <p:origin x="989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7043" y="1708486"/>
            <a:ext cx="12546489" cy="3634458"/>
          </a:xfrm>
        </p:spPr>
        <p:txBody>
          <a:bodyPr anchor="b"/>
          <a:lstStyle>
            <a:lvl1pPr algn="ctr">
              <a:defRPr sz="9133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45072" y="5483102"/>
            <a:ext cx="11070431" cy="2520438"/>
          </a:xfrm>
        </p:spPr>
        <p:txBody>
          <a:bodyPr/>
          <a:lstStyle>
            <a:lvl1pPr marL="0" indent="0" algn="ctr">
              <a:buNone/>
              <a:defRPr sz="3653"/>
            </a:lvl1pPr>
            <a:lvl2pPr marL="695950" indent="0" algn="ctr">
              <a:buNone/>
              <a:defRPr sz="3044"/>
            </a:lvl2pPr>
            <a:lvl3pPr marL="1391900" indent="0" algn="ctr">
              <a:buNone/>
              <a:defRPr sz="2740"/>
            </a:lvl3pPr>
            <a:lvl4pPr marL="2087850" indent="0" algn="ctr">
              <a:buNone/>
              <a:defRPr sz="2436"/>
            </a:lvl4pPr>
            <a:lvl5pPr marL="2783799" indent="0" algn="ctr">
              <a:buNone/>
              <a:defRPr sz="2436"/>
            </a:lvl5pPr>
            <a:lvl6pPr marL="3479749" indent="0" algn="ctr">
              <a:buNone/>
              <a:defRPr sz="2436"/>
            </a:lvl6pPr>
            <a:lvl7pPr marL="4175699" indent="0" algn="ctr">
              <a:buNone/>
              <a:defRPr sz="2436"/>
            </a:lvl7pPr>
            <a:lvl8pPr marL="4871649" indent="0" algn="ctr">
              <a:buNone/>
              <a:defRPr sz="2436"/>
            </a:lvl8pPr>
            <a:lvl9pPr marL="5567599" indent="0" algn="ctr">
              <a:buNone/>
              <a:defRPr sz="2436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51584-D1AC-4DDA-AE49-5BA53B91072D}" type="datetimeFigureOut">
              <a:rPr lang="cs-CZ" smtClean="0"/>
              <a:t>10.02.2021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C1A35-23E5-4E14-9EE3-3D44081CB6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9503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51584-D1AC-4DDA-AE49-5BA53B91072D}" type="datetimeFigureOut">
              <a:rPr lang="cs-CZ" smtClean="0"/>
              <a:t>10.02.2021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C1A35-23E5-4E14-9EE3-3D44081CB6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0296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563037" y="555801"/>
            <a:ext cx="3182749" cy="8846909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14790" y="555801"/>
            <a:ext cx="9363740" cy="8846909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51584-D1AC-4DDA-AE49-5BA53B91072D}" type="datetimeFigureOut">
              <a:rPr lang="cs-CZ" smtClean="0"/>
              <a:t>10.02.2021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C1A35-23E5-4E14-9EE3-3D44081CB6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6891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51584-D1AC-4DDA-AE49-5BA53B91072D}" type="datetimeFigureOut">
              <a:rPr lang="cs-CZ" smtClean="0"/>
              <a:t>10.02.2021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C1A35-23E5-4E14-9EE3-3D44081CB6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7492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103" y="2602603"/>
            <a:ext cx="12730996" cy="4342500"/>
          </a:xfrm>
        </p:spPr>
        <p:txBody>
          <a:bodyPr anchor="b"/>
          <a:lstStyle>
            <a:lvl1pPr>
              <a:defRPr sz="9133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7103" y="6986185"/>
            <a:ext cx="12730996" cy="2283618"/>
          </a:xfrm>
        </p:spPr>
        <p:txBody>
          <a:bodyPr/>
          <a:lstStyle>
            <a:lvl1pPr marL="0" indent="0">
              <a:buNone/>
              <a:defRPr sz="3653">
                <a:solidFill>
                  <a:schemeClr val="tx1"/>
                </a:solidFill>
              </a:defRPr>
            </a:lvl1pPr>
            <a:lvl2pPr marL="695950" indent="0">
              <a:buNone/>
              <a:defRPr sz="3044">
                <a:solidFill>
                  <a:schemeClr val="tx1">
                    <a:tint val="75000"/>
                  </a:schemeClr>
                </a:solidFill>
              </a:defRPr>
            </a:lvl2pPr>
            <a:lvl3pPr marL="1391900" indent="0">
              <a:buNone/>
              <a:defRPr sz="2740">
                <a:solidFill>
                  <a:schemeClr val="tx1">
                    <a:tint val="75000"/>
                  </a:schemeClr>
                </a:solidFill>
              </a:defRPr>
            </a:lvl3pPr>
            <a:lvl4pPr marL="2087850" indent="0">
              <a:buNone/>
              <a:defRPr sz="2436">
                <a:solidFill>
                  <a:schemeClr val="tx1">
                    <a:tint val="75000"/>
                  </a:schemeClr>
                </a:solidFill>
              </a:defRPr>
            </a:lvl4pPr>
            <a:lvl5pPr marL="2783799" indent="0">
              <a:buNone/>
              <a:defRPr sz="2436">
                <a:solidFill>
                  <a:schemeClr val="tx1">
                    <a:tint val="75000"/>
                  </a:schemeClr>
                </a:solidFill>
              </a:defRPr>
            </a:lvl5pPr>
            <a:lvl6pPr marL="3479749" indent="0">
              <a:buNone/>
              <a:defRPr sz="2436">
                <a:solidFill>
                  <a:schemeClr val="tx1">
                    <a:tint val="75000"/>
                  </a:schemeClr>
                </a:solidFill>
              </a:defRPr>
            </a:lvl6pPr>
            <a:lvl7pPr marL="4175699" indent="0">
              <a:buNone/>
              <a:defRPr sz="2436">
                <a:solidFill>
                  <a:schemeClr val="tx1">
                    <a:tint val="75000"/>
                  </a:schemeClr>
                </a:solidFill>
              </a:defRPr>
            </a:lvl7pPr>
            <a:lvl8pPr marL="4871649" indent="0">
              <a:buNone/>
              <a:defRPr sz="2436">
                <a:solidFill>
                  <a:schemeClr val="tx1">
                    <a:tint val="75000"/>
                  </a:schemeClr>
                </a:solidFill>
              </a:defRPr>
            </a:lvl8pPr>
            <a:lvl9pPr marL="5567599" indent="0">
              <a:buNone/>
              <a:defRPr sz="243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51584-D1AC-4DDA-AE49-5BA53B91072D}" type="datetimeFigureOut">
              <a:rPr lang="cs-CZ" smtClean="0"/>
              <a:t>10.02.2021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C1A35-23E5-4E14-9EE3-3D44081CB6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4746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4790" y="2779007"/>
            <a:ext cx="6273244" cy="6623703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72541" y="2779007"/>
            <a:ext cx="6273244" cy="6623703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51584-D1AC-4DDA-AE49-5BA53B91072D}" type="datetimeFigureOut">
              <a:rPr lang="cs-CZ" smtClean="0"/>
              <a:t>10.02.2021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C1A35-23E5-4E14-9EE3-3D44081CB6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5144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712" y="555804"/>
            <a:ext cx="12730996" cy="2017801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714" y="2559104"/>
            <a:ext cx="6244414" cy="1254177"/>
          </a:xfrm>
        </p:spPr>
        <p:txBody>
          <a:bodyPr anchor="b"/>
          <a:lstStyle>
            <a:lvl1pPr marL="0" indent="0">
              <a:buNone/>
              <a:defRPr sz="3653" b="1"/>
            </a:lvl1pPr>
            <a:lvl2pPr marL="695950" indent="0">
              <a:buNone/>
              <a:defRPr sz="3044" b="1"/>
            </a:lvl2pPr>
            <a:lvl3pPr marL="1391900" indent="0">
              <a:buNone/>
              <a:defRPr sz="2740" b="1"/>
            </a:lvl3pPr>
            <a:lvl4pPr marL="2087850" indent="0">
              <a:buNone/>
              <a:defRPr sz="2436" b="1"/>
            </a:lvl4pPr>
            <a:lvl5pPr marL="2783799" indent="0">
              <a:buNone/>
              <a:defRPr sz="2436" b="1"/>
            </a:lvl5pPr>
            <a:lvl6pPr marL="3479749" indent="0">
              <a:buNone/>
              <a:defRPr sz="2436" b="1"/>
            </a:lvl6pPr>
            <a:lvl7pPr marL="4175699" indent="0">
              <a:buNone/>
              <a:defRPr sz="2436" b="1"/>
            </a:lvl7pPr>
            <a:lvl8pPr marL="4871649" indent="0">
              <a:buNone/>
              <a:defRPr sz="2436" b="1"/>
            </a:lvl8pPr>
            <a:lvl9pPr marL="5567599" indent="0">
              <a:buNone/>
              <a:defRPr sz="2436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6714" y="3813281"/>
            <a:ext cx="6244414" cy="560876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72542" y="2559104"/>
            <a:ext cx="6275167" cy="1254177"/>
          </a:xfrm>
        </p:spPr>
        <p:txBody>
          <a:bodyPr anchor="b"/>
          <a:lstStyle>
            <a:lvl1pPr marL="0" indent="0">
              <a:buNone/>
              <a:defRPr sz="3653" b="1"/>
            </a:lvl1pPr>
            <a:lvl2pPr marL="695950" indent="0">
              <a:buNone/>
              <a:defRPr sz="3044" b="1"/>
            </a:lvl2pPr>
            <a:lvl3pPr marL="1391900" indent="0">
              <a:buNone/>
              <a:defRPr sz="2740" b="1"/>
            </a:lvl3pPr>
            <a:lvl4pPr marL="2087850" indent="0">
              <a:buNone/>
              <a:defRPr sz="2436" b="1"/>
            </a:lvl4pPr>
            <a:lvl5pPr marL="2783799" indent="0">
              <a:buNone/>
              <a:defRPr sz="2436" b="1"/>
            </a:lvl5pPr>
            <a:lvl6pPr marL="3479749" indent="0">
              <a:buNone/>
              <a:defRPr sz="2436" b="1"/>
            </a:lvl6pPr>
            <a:lvl7pPr marL="4175699" indent="0">
              <a:buNone/>
              <a:defRPr sz="2436" b="1"/>
            </a:lvl7pPr>
            <a:lvl8pPr marL="4871649" indent="0">
              <a:buNone/>
              <a:defRPr sz="2436" b="1"/>
            </a:lvl8pPr>
            <a:lvl9pPr marL="5567599" indent="0">
              <a:buNone/>
              <a:defRPr sz="2436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72542" y="3813281"/>
            <a:ext cx="6275167" cy="560876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51584-D1AC-4DDA-AE49-5BA53B91072D}" type="datetimeFigureOut">
              <a:rPr lang="cs-CZ" smtClean="0"/>
              <a:t>10.02.2021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C1A35-23E5-4E14-9EE3-3D44081CB6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4119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51584-D1AC-4DDA-AE49-5BA53B91072D}" type="datetimeFigureOut">
              <a:rPr lang="cs-CZ" smtClean="0"/>
              <a:t>10.02.2021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C1A35-23E5-4E14-9EE3-3D44081CB6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7372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51584-D1AC-4DDA-AE49-5BA53B91072D}" type="datetimeFigureOut">
              <a:rPr lang="cs-CZ" smtClean="0"/>
              <a:t>10.02.2021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C1A35-23E5-4E14-9EE3-3D44081CB6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9112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712" y="695960"/>
            <a:ext cx="4760670" cy="2435860"/>
          </a:xfrm>
        </p:spPr>
        <p:txBody>
          <a:bodyPr anchor="b"/>
          <a:lstStyle>
            <a:lvl1pPr>
              <a:defRPr sz="4871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75167" y="1503083"/>
            <a:ext cx="7472541" cy="7418740"/>
          </a:xfrm>
        </p:spPr>
        <p:txBody>
          <a:bodyPr/>
          <a:lstStyle>
            <a:lvl1pPr>
              <a:defRPr sz="4871"/>
            </a:lvl1pPr>
            <a:lvl2pPr>
              <a:defRPr sz="4262"/>
            </a:lvl2pPr>
            <a:lvl3pPr>
              <a:defRPr sz="3653"/>
            </a:lvl3pPr>
            <a:lvl4pPr>
              <a:defRPr sz="3044"/>
            </a:lvl4pPr>
            <a:lvl5pPr>
              <a:defRPr sz="3044"/>
            </a:lvl5pPr>
            <a:lvl6pPr>
              <a:defRPr sz="3044"/>
            </a:lvl6pPr>
            <a:lvl7pPr>
              <a:defRPr sz="3044"/>
            </a:lvl7pPr>
            <a:lvl8pPr>
              <a:defRPr sz="3044"/>
            </a:lvl8pPr>
            <a:lvl9pPr>
              <a:defRPr sz="3044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6712" y="3131820"/>
            <a:ext cx="4760670" cy="5802084"/>
          </a:xfrm>
        </p:spPr>
        <p:txBody>
          <a:bodyPr/>
          <a:lstStyle>
            <a:lvl1pPr marL="0" indent="0">
              <a:buNone/>
              <a:defRPr sz="2436"/>
            </a:lvl1pPr>
            <a:lvl2pPr marL="695950" indent="0">
              <a:buNone/>
              <a:defRPr sz="2131"/>
            </a:lvl2pPr>
            <a:lvl3pPr marL="1391900" indent="0">
              <a:buNone/>
              <a:defRPr sz="1827"/>
            </a:lvl3pPr>
            <a:lvl4pPr marL="2087850" indent="0">
              <a:buNone/>
              <a:defRPr sz="1522"/>
            </a:lvl4pPr>
            <a:lvl5pPr marL="2783799" indent="0">
              <a:buNone/>
              <a:defRPr sz="1522"/>
            </a:lvl5pPr>
            <a:lvl6pPr marL="3479749" indent="0">
              <a:buNone/>
              <a:defRPr sz="1522"/>
            </a:lvl6pPr>
            <a:lvl7pPr marL="4175699" indent="0">
              <a:buNone/>
              <a:defRPr sz="1522"/>
            </a:lvl7pPr>
            <a:lvl8pPr marL="4871649" indent="0">
              <a:buNone/>
              <a:defRPr sz="1522"/>
            </a:lvl8pPr>
            <a:lvl9pPr marL="5567599" indent="0">
              <a:buNone/>
              <a:defRPr sz="1522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51584-D1AC-4DDA-AE49-5BA53B91072D}" type="datetimeFigureOut">
              <a:rPr lang="cs-CZ" smtClean="0"/>
              <a:t>10.02.2021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C1A35-23E5-4E14-9EE3-3D44081CB6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020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712" y="695960"/>
            <a:ext cx="4760670" cy="2435860"/>
          </a:xfrm>
        </p:spPr>
        <p:txBody>
          <a:bodyPr anchor="b"/>
          <a:lstStyle>
            <a:lvl1pPr>
              <a:defRPr sz="4871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75167" y="1503083"/>
            <a:ext cx="7472541" cy="7418740"/>
          </a:xfrm>
        </p:spPr>
        <p:txBody>
          <a:bodyPr anchor="t"/>
          <a:lstStyle>
            <a:lvl1pPr marL="0" indent="0">
              <a:buNone/>
              <a:defRPr sz="4871"/>
            </a:lvl1pPr>
            <a:lvl2pPr marL="695950" indent="0">
              <a:buNone/>
              <a:defRPr sz="4262"/>
            </a:lvl2pPr>
            <a:lvl3pPr marL="1391900" indent="0">
              <a:buNone/>
              <a:defRPr sz="3653"/>
            </a:lvl3pPr>
            <a:lvl4pPr marL="2087850" indent="0">
              <a:buNone/>
              <a:defRPr sz="3044"/>
            </a:lvl4pPr>
            <a:lvl5pPr marL="2783799" indent="0">
              <a:buNone/>
              <a:defRPr sz="3044"/>
            </a:lvl5pPr>
            <a:lvl6pPr marL="3479749" indent="0">
              <a:buNone/>
              <a:defRPr sz="3044"/>
            </a:lvl6pPr>
            <a:lvl7pPr marL="4175699" indent="0">
              <a:buNone/>
              <a:defRPr sz="3044"/>
            </a:lvl7pPr>
            <a:lvl8pPr marL="4871649" indent="0">
              <a:buNone/>
              <a:defRPr sz="3044"/>
            </a:lvl8pPr>
            <a:lvl9pPr marL="5567599" indent="0">
              <a:buNone/>
              <a:defRPr sz="3044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6712" y="3131820"/>
            <a:ext cx="4760670" cy="5802084"/>
          </a:xfrm>
        </p:spPr>
        <p:txBody>
          <a:bodyPr/>
          <a:lstStyle>
            <a:lvl1pPr marL="0" indent="0">
              <a:buNone/>
              <a:defRPr sz="2436"/>
            </a:lvl1pPr>
            <a:lvl2pPr marL="695950" indent="0">
              <a:buNone/>
              <a:defRPr sz="2131"/>
            </a:lvl2pPr>
            <a:lvl3pPr marL="1391900" indent="0">
              <a:buNone/>
              <a:defRPr sz="1827"/>
            </a:lvl3pPr>
            <a:lvl4pPr marL="2087850" indent="0">
              <a:buNone/>
              <a:defRPr sz="1522"/>
            </a:lvl4pPr>
            <a:lvl5pPr marL="2783799" indent="0">
              <a:buNone/>
              <a:defRPr sz="1522"/>
            </a:lvl5pPr>
            <a:lvl6pPr marL="3479749" indent="0">
              <a:buNone/>
              <a:defRPr sz="1522"/>
            </a:lvl6pPr>
            <a:lvl7pPr marL="4175699" indent="0">
              <a:buNone/>
              <a:defRPr sz="1522"/>
            </a:lvl7pPr>
            <a:lvl8pPr marL="4871649" indent="0">
              <a:buNone/>
              <a:defRPr sz="1522"/>
            </a:lvl8pPr>
            <a:lvl9pPr marL="5567599" indent="0">
              <a:buNone/>
              <a:defRPr sz="1522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51584-D1AC-4DDA-AE49-5BA53B91072D}" type="datetimeFigureOut">
              <a:rPr lang="cs-CZ" smtClean="0"/>
              <a:t>10.02.2021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C1A35-23E5-4E14-9EE3-3D44081CB6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049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14790" y="555804"/>
            <a:ext cx="12730996" cy="2017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4790" y="2779007"/>
            <a:ext cx="12730996" cy="66237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14790" y="9675780"/>
            <a:ext cx="3321129" cy="555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2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051584-D1AC-4DDA-AE49-5BA53B91072D}" type="datetimeFigureOut">
              <a:rPr lang="cs-CZ" smtClean="0"/>
              <a:t>10.02.2021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89441" y="9675780"/>
            <a:ext cx="4981694" cy="555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2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24656" y="9675780"/>
            <a:ext cx="3321129" cy="555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2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3C1A35-23E5-4E14-9EE3-3D44081CB6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2681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391900" rtl="0" eaLnBrk="1" latinLnBrk="0" hangingPunct="1">
        <a:lnSpc>
          <a:spcPct val="90000"/>
        </a:lnSpc>
        <a:spcBef>
          <a:spcPct val="0"/>
        </a:spcBef>
        <a:buNone/>
        <a:defRPr sz="669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7975" indent="-347975" algn="l" defTabSz="1391900" rtl="0" eaLnBrk="1" latinLnBrk="0" hangingPunct="1">
        <a:lnSpc>
          <a:spcPct val="90000"/>
        </a:lnSpc>
        <a:spcBef>
          <a:spcPts val="1522"/>
        </a:spcBef>
        <a:buFont typeface="Arial" panose="020B0604020202020204" pitchFamily="34" charset="0"/>
        <a:buChar char="•"/>
        <a:defRPr sz="4262" kern="1200">
          <a:solidFill>
            <a:schemeClr val="tx1"/>
          </a:solidFill>
          <a:latin typeface="+mn-lt"/>
          <a:ea typeface="+mn-ea"/>
          <a:cs typeface="+mn-cs"/>
        </a:defRPr>
      </a:lvl1pPr>
      <a:lvl2pPr marL="1043925" indent="-347975" algn="l" defTabSz="1391900" rtl="0" eaLnBrk="1" latinLnBrk="0" hangingPunct="1">
        <a:lnSpc>
          <a:spcPct val="90000"/>
        </a:lnSpc>
        <a:spcBef>
          <a:spcPts val="761"/>
        </a:spcBef>
        <a:buFont typeface="Arial" panose="020B0604020202020204" pitchFamily="34" charset="0"/>
        <a:buChar char="•"/>
        <a:defRPr sz="3653" kern="1200">
          <a:solidFill>
            <a:schemeClr val="tx1"/>
          </a:solidFill>
          <a:latin typeface="+mn-lt"/>
          <a:ea typeface="+mn-ea"/>
          <a:cs typeface="+mn-cs"/>
        </a:defRPr>
      </a:lvl2pPr>
      <a:lvl3pPr marL="1739875" indent="-347975" algn="l" defTabSz="1391900" rtl="0" eaLnBrk="1" latinLnBrk="0" hangingPunct="1">
        <a:lnSpc>
          <a:spcPct val="90000"/>
        </a:lnSpc>
        <a:spcBef>
          <a:spcPts val="761"/>
        </a:spcBef>
        <a:buFont typeface="Arial" panose="020B0604020202020204" pitchFamily="34" charset="0"/>
        <a:buChar char="•"/>
        <a:defRPr sz="3044" kern="1200">
          <a:solidFill>
            <a:schemeClr val="tx1"/>
          </a:solidFill>
          <a:latin typeface="+mn-lt"/>
          <a:ea typeface="+mn-ea"/>
          <a:cs typeface="+mn-cs"/>
        </a:defRPr>
      </a:lvl3pPr>
      <a:lvl4pPr marL="2435824" indent="-347975" algn="l" defTabSz="1391900" rtl="0" eaLnBrk="1" latinLnBrk="0" hangingPunct="1">
        <a:lnSpc>
          <a:spcPct val="90000"/>
        </a:lnSpc>
        <a:spcBef>
          <a:spcPts val="761"/>
        </a:spcBef>
        <a:buFont typeface="Arial" panose="020B0604020202020204" pitchFamily="34" charset="0"/>
        <a:buChar char="•"/>
        <a:defRPr sz="2740" kern="1200">
          <a:solidFill>
            <a:schemeClr val="tx1"/>
          </a:solidFill>
          <a:latin typeface="+mn-lt"/>
          <a:ea typeface="+mn-ea"/>
          <a:cs typeface="+mn-cs"/>
        </a:defRPr>
      </a:lvl4pPr>
      <a:lvl5pPr marL="3131774" indent="-347975" algn="l" defTabSz="1391900" rtl="0" eaLnBrk="1" latinLnBrk="0" hangingPunct="1">
        <a:lnSpc>
          <a:spcPct val="90000"/>
        </a:lnSpc>
        <a:spcBef>
          <a:spcPts val="761"/>
        </a:spcBef>
        <a:buFont typeface="Arial" panose="020B0604020202020204" pitchFamily="34" charset="0"/>
        <a:buChar char="•"/>
        <a:defRPr sz="2740" kern="1200">
          <a:solidFill>
            <a:schemeClr val="tx1"/>
          </a:solidFill>
          <a:latin typeface="+mn-lt"/>
          <a:ea typeface="+mn-ea"/>
          <a:cs typeface="+mn-cs"/>
        </a:defRPr>
      </a:lvl5pPr>
      <a:lvl6pPr marL="3827724" indent="-347975" algn="l" defTabSz="1391900" rtl="0" eaLnBrk="1" latinLnBrk="0" hangingPunct="1">
        <a:lnSpc>
          <a:spcPct val="90000"/>
        </a:lnSpc>
        <a:spcBef>
          <a:spcPts val="761"/>
        </a:spcBef>
        <a:buFont typeface="Arial" panose="020B0604020202020204" pitchFamily="34" charset="0"/>
        <a:buChar char="•"/>
        <a:defRPr sz="2740" kern="1200">
          <a:solidFill>
            <a:schemeClr val="tx1"/>
          </a:solidFill>
          <a:latin typeface="+mn-lt"/>
          <a:ea typeface="+mn-ea"/>
          <a:cs typeface="+mn-cs"/>
        </a:defRPr>
      </a:lvl6pPr>
      <a:lvl7pPr marL="4523674" indent="-347975" algn="l" defTabSz="1391900" rtl="0" eaLnBrk="1" latinLnBrk="0" hangingPunct="1">
        <a:lnSpc>
          <a:spcPct val="90000"/>
        </a:lnSpc>
        <a:spcBef>
          <a:spcPts val="761"/>
        </a:spcBef>
        <a:buFont typeface="Arial" panose="020B0604020202020204" pitchFamily="34" charset="0"/>
        <a:buChar char="•"/>
        <a:defRPr sz="2740" kern="1200">
          <a:solidFill>
            <a:schemeClr val="tx1"/>
          </a:solidFill>
          <a:latin typeface="+mn-lt"/>
          <a:ea typeface="+mn-ea"/>
          <a:cs typeface="+mn-cs"/>
        </a:defRPr>
      </a:lvl7pPr>
      <a:lvl8pPr marL="5219624" indent="-347975" algn="l" defTabSz="1391900" rtl="0" eaLnBrk="1" latinLnBrk="0" hangingPunct="1">
        <a:lnSpc>
          <a:spcPct val="90000"/>
        </a:lnSpc>
        <a:spcBef>
          <a:spcPts val="761"/>
        </a:spcBef>
        <a:buFont typeface="Arial" panose="020B0604020202020204" pitchFamily="34" charset="0"/>
        <a:buChar char="•"/>
        <a:defRPr sz="2740" kern="1200">
          <a:solidFill>
            <a:schemeClr val="tx1"/>
          </a:solidFill>
          <a:latin typeface="+mn-lt"/>
          <a:ea typeface="+mn-ea"/>
          <a:cs typeface="+mn-cs"/>
        </a:defRPr>
      </a:lvl8pPr>
      <a:lvl9pPr marL="5915574" indent="-347975" algn="l" defTabSz="1391900" rtl="0" eaLnBrk="1" latinLnBrk="0" hangingPunct="1">
        <a:lnSpc>
          <a:spcPct val="90000"/>
        </a:lnSpc>
        <a:spcBef>
          <a:spcPts val="761"/>
        </a:spcBef>
        <a:buFont typeface="Arial" panose="020B0604020202020204" pitchFamily="34" charset="0"/>
        <a:buChar char="•"/>
        <a:defRPr sz="27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91900" rtl="0" eaLnBrk="1" latinLnBrk="0" hangingPunct="1">
        <a:defRPr sz="2740" kern="1200">
          <a:solidFill>
            <a:schemeClr val="tx1"/>
          </a:solidFill>
          <a:latin typeface="+mn-lt"/>
          <a:ea typeface="+mn-ea"/>
          <a:cs typeface="+mn-cs"/>
        </a:defRPr>
      </a:lvl1pPr>
      <a:lvl2pPr marL="695950" algn="l" defTabSz="1391900" rtl="0" eaLnBrk="1" latinLnBrk="0" hangingPunct="1">
        <a:defRPr sz="2740" kern="1200">
          <a:solidFill>
            <a:schemeClr val="tx1"/>
          </a:solidFill>
          <a:latin typeface="+mn-lt"/>
          <a:ea typeface="+mn-ea"/>
          <a:cs typeface="+mn-cs"/>
        </a:defRPr>
      </a:lvl2pPr>
      <a:lvl3pPr marL="1391900" algn="l" defTabSz="1391900" rtl="0" eaLnBrk="1" latinLnBrk="0" hangingPunct="1">
        <a:defRPr sz="2740" kern="1200">
          <a:solidFill>
            <a:schemeClr val="tx1"/>
          </a:solidFill>
          <a:latin typeface="+mn-lt"/>
          <a:ea typeface="+mn-ea"/>
          <a:cs typeface="+mn-cs"/>
        </a:defRPr>
      </a:lvl3pPr>
      <a:lvl4pPr marL="2087850" algn="l" defTabSz="1391900" rtl="0" eaLnBrk="1" latinLnBrk="0" hangingPunct="1">
        <a:defRPr sz="2740" kern="1200">
          <a:solidFill>
            <a:schemeClr val="tx1"/>
          </a:solidFill>
          <a:latin typeface="+mn-lt"/>
          <a:ea typeface="+mn-ea"/>
          <a:cs typeface="+mn-cs"/>
        </a:defRPr>
      </a:lvl4pPr>
      <a:lvl5pPr marL="2783799" algn="l" defTabSz="1391900" rtl="0" eaLnBrk="1" latinLnBrk="0" hangingPunct="1">
        <a:defRPr sz="2740" kern="1200">
          <a:solidFill>
            <a:schemeClr val="tx1"/>
          </a:solidFill>
          <a:latin typeface="+mn-lt"/>
          <a:ea typeface="+mn-ea"/>
          <a:cs typeface="+mn-cs"/>
        </a:defRPr>
      </a:lvl5pPr>
      <a:lvl6pPr marL="3479749" algn="l" defTabSz="1391900" rtl="0" eaLnBrk="1" latinLnBrk="0" hangingPunct="1">
        <a:defRPr sz="2740" kern="1200">
          <a:solidFill>
            <a:schemeClr val="tx1"/>
          </a:solidFill>
          <a:latin typeface="+mn-lt"/>
          <a:ea typeface="+mn-ea"/>
          <a:cs typeface="+mn-cs"/>
        </a:defRPr>
      </a:lvl6pPr>
      <a:lvl7pPr marL="4175699" algn="l" defTabSz="1391900" rtl="0" eaLnBrk="1" latinLnBrk="0" hangingPunct="1">
        <a:defRPr sz="2740" kern="1200">
          <a:solidFill>
            <a:schemeClr val="tx1"/>
          </a:solidFill>
          <a:latin typeface="+mn-lt"/>
          <a:ea typeface="+mn-ea"/>
          <a:cs typeface="+mn-cs"/>
        </a:defRPr>
      </a:lvl7pPr>
      <a:lvl8pPr marL="4871649" algn="l" defTabSz="1391900" rtl="0" eaLnBrk="1" latinLnBrk="0" hangingPunct="1">
        <a:defRPr sz="2740" kern="1200">
          <a:solidFill>
            <a:schemeClr val="tx1"/>
          </a:solidFill>
          <a:latin typeface="+mn-lt"/>
          <a:ea typeface="+mn-ea"/>
          <a:cs typeface="+mn-cs"/>
        </a:defRPr>
      </a:lvl8pPr>
      <a:lvl9pPr marL="5567599" algn="l" defTabSz="1391900" rtl="0" eaLnBrk="1" latinLnBrk="0" hangingPunct="1">
        <a:defRPr sz="27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Obrázek 24">
            <a:extLst>
              <a:ext uri="{FF2B5EF4-FFF2-40B4-BE49-F238E27FC236}">
                <a16:creationId xmlns:a16="http://schemas.microsoft.com/office/drawing/2014/main" id="{4CAFBF72-8BF2-4AFA-8673-DF712DA329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291"/>
          <a:stretch/>
        </p:blipFill>
        <p:spPr>
          <a:xfrm>
            <a:off x="10837084" y="6781245"/>
            <a:ext cx="3471335" cy="2702948"/>
          </a:xfrm>
          <a:prstGeom prst="rect">
            <a:avLst/>
          </a:prstGeom>
        </p:spPr>
      </p:pic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B817B4B8-5E01-4B44-BC25-876D56C121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80287" y="0"/>
            <a:ext cx="0" cy="487172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Obrázek 18">
            <a:extLst>
              <a:ext uri="{FF2B5EF4-FFF2-40B4-BE49-F238E27FC236}">
                <a16:creationId xmlns:a16="http://schemas.microsoft.com/office/drawing/2014/main" id="{D42E51BD-C51B-4EF3-AE5C-AFA702DE58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0030" y="1095423"/>
            <a:ext cx="5841511" cy="3154415"/>
          </a:xfrm>
          <a:prstGeom prst="rect">
            <a:avLst/>
          </a:prstGeom>
        </p:spPr>
      </p:pic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D683D1A4-93E5-4A4D-B103-8223A220EB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384760" y="4871720"/>
            <a:ext cx="0" cy="556768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B0E8ABF4-C289-489E-BEFB-3077F9D9C7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354109" y="4871720"/>
            <a:ext cx="0" cy="556768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7989CFA0-35DD-4943-B365-488C66B9B1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4370290" y="4867171"/>
            <a:ext cx="6000173" cy="267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688AD040-1A2B-4FB4-A345-7B9F3E5ED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0" y="6079958"/>
            <a:ext cx="4361749" cy="2669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823B704A-724B-41D6-8F33-76939E727D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10332402" y="6079958"/>
            <a:ext cx="4428173" cy="2669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ázek 4">
            <a:extLst>
              <a:ext uri="{FF2B5EF4-FFF2-40B4-BE49-F238E27FC236}">
                <a16:creationId xmlns:a16="http://schemas.microsoft.com/office/drawing/2014/main" id="{30991948-56F6-49D4-A0BD-8808A4C9F6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088" y="6704427"/>
            <a:ext cx="3897807" cy="2416639"/>
          </a:xfrm>
          <a:prstGeom prst="rect">
            <a:avLst/>
          </a:prstGeom>
        </p:spPr>
      </p:pic>
      <p:pic>
        <p:nvPicPr>
          <p:cNvPr id="23" name="Obrázek 22">
            <a:extLst>
              <a:ext uri="{FF2B5EF4-FFF2-40B4-BE49-F238E27FC236}">
                <a16:creationId xmlns:a16="http://schemas.microsoft.com/office/drawing/2014/main" id="{24DC39E3-C48E-4114-B966-FD72E1043D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8894" y="6019512"/>
            <a:ext cx="5052240" cy="2829254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C75112A2-0054-454F-8673-DB449D0C6E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7508" y="1095423"/>
            <a:ext cx="5583037" cy="3154415"/>
          </a:xfrm>
          <a:prstGeom prst="rect">
            <a:avLst/>
          </a:prstGeom>
        </p:spPr>
      </p:pic>
      <p:sp>
        <p:nvSpPr>
          <p:cNvPr id="2" name="Obdélník 1">
            <a:extLst>
              <a:ext uri="{FF2B5EF4-FFF2-40B4-BE49-F238E27FC236}">
                <a16:creationId xmlns:a16="http://schemas.microsoft.com/office/drawing/2014/main" id="{E95B00D3-9A7D-45FC-8DE7-A2F654382E26}"/>
              </a:ext>
            </a:extLst>
          </p:cNvPr>
          <p:cNvSpPr/>
          <p:nvPr/>
        </p:nvSpPr>
        <p:spPr>
          <a:xfrm>
            <a:off x="6521827" y="8740587"/>
            <a:ext cx="1815343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8800" b="1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5.A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7E262C61-E114-410A-A182-9CBF4507E23B}"/>
              </a:ext>
            </a:extLst>
          </p:cNvPr>
          <p:cNvSpPr/>
          <p:nvPr/>
        </p:nvSpPr>
        <p:spPr>
          <a:xfrm>
            <a:off x="1632724" y="4977351"/>
            <a:ext cx="258917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72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GAME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D5FFE393-054B-4B9B-AAEB-ED9595CE2798}"/>
              </a:ext>
            </a:extLst>
          </p:cNvPr>
          <p:cNvSpPr/>
          <p:nvPr/>
        </p:nvSpPr>
        <p:spPr>
          <a:xfrm>
            <a:off x="10354109" y="4820748"/>
            <a:ext cx="231050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72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OVER</a:t>
            </a:r>
          </a:p>
        </p:txBody>
      </p:sp>
    </p:spTree>
    <p:extLst>
      <p:ext uri="{BB962C8B-B14F-4D97-AF65-F5344CB8AC3E}">
        <p14:creationId xmlns:p14="http://schemas.microsoft.com/office/powerpoint/2010/main" val="224091321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909</TotalTime>
  <Words>5</Words>
  <Application>Microsoft Office PowerPoint</Application>
  <PresentationFormat>Vlastní</PresentationFormat>
  <Paragraphs>3</Paragraphs>
  <Slides>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Motiv Office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Vlasta Polreichová</dc:creator>
  <cp:lastModifiedBy>Jahoda Zdenek</cp:lastModifiedBy>
  <cp:revision>4</cp:revision>
  <cp:lastPrinted>2021-01-28T23:49:53Z</cp:lastPrinted>
  <dcterms:created xsi:type="dcterms:W3CDTF">2021-01-28T23:41:55Z</dcterms:created>
  <dcterms:modified xsi:type="dcterms:W3CDTF">2021-02-10T18:03:24Z</dcterms:modified>
</cp:coreProperties>
</file>