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9" r:id="rId3"/>
    <p:sldId id="261" r:id="rId4"/>
    <p:sldId id="262" r:id="rId5"/>
    <p:sldId id="267" r:id="rId6"/>
    <p:sldId id="268" r:id="rId7"/>
    <p:sldId id="269" r:id="rId8"/>
    <p:sldId id="270"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eta  Vargova" initials="AV" lastIdx="1" clrIdx="0">
    <p:extLst>
      <p:ext uri="{19B8F6BF-5375-455C-9EA6-DF929625EA0E}">
        <p15:presenceInfo xmlns:p15="http://schemas.microsoft.com/office/powerpoint/2012/main" userId="Aneta  Vargov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snapToGrid="0">
      <p:cViewPr varScale="1">
        <p:scale>
          <a:sx n="87" d="100"/>
          <a:sy n="87" d="100"/>
        </p:scale>
        <p:origin x="51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508000" y="4853412"/>
            <a:ext cx="11277600" cy="1222375"/>
          </a:xfrm>
        </p:spPr>
        <p:txBody>
          <a:bodyPr anchor="t"/>
          <a:lstStyle/>
          <a:p>
            <a:r>
              <a:rPr kumimoji="0" lang="cs-CZ"/>
              <a:t>Klepnutím lze upravit styl předlohy nadpisů.</a:t>
            </a:r>
            <a:endParaRPr kumimoji="0" lang="en-US"/>
          </a:p>
        </p:txBody>
      </p:sp>
      <p:sp>
        <p:nvSpPr>
          <p:cNvPr id="9" name="Podnadpis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B50CBC7B-48EC-4085-A0C7-FFFCC67C3365}" type="datetimeFigureOut">
              <a:rPr lang="cs-CZ" smtClean="0"/>
              <a:pPr/>
              <a:t>10.02.2021</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10972800" y="6473952"/>
            <a:ext cx="1011936" cy="246888"/>
          </a:xfrm>
        </p:spPr>
        <p:txBody>
          <a:bodyPr/>
          <a:lstStyle/>
          <a:p>
            <a:fld id="{35C2F9F2-890B-4D3F-87B2-13F536599588}"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50CBC7B-48EC-4085-A0C7-FFFCC67C3365}" type="datetimeFigureOut">
              <a:rPr lang="cs-CZ" smtClean="0"/>
              <a:pPr/>
              <a:t>10.02.2021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5C2F9F2-890B-4D3F-87B2-13F53659958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9144000" y="549277"/>
            <a:ext cx="24384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609600" y="549277"/>
            <a:ext cx="83312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50CBC7B-48EC-4085-A0C7-FFFCC67C3365}" type="datetimeFigureOut">
              <a:rPr lang="cs-CZ" smtClean="0"/>
              <a:pPr/>
              <a:t>10.02.2021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5C2F9F2-890B-4D3F-87B2-13F53659958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Zástupný symbol pro datum 24"/>
          <p:cNvSpPr>
            <a:spLocks noGrp="1"/>
          </p:cNvSpPr>
          <p:nvPr>
            <p:ph type="dt" sz="half" idx="10"/>
          </p:nvPr>
        </p:nvSpPr>
        <p:spPr/>
        <p:txBody>
          <a:bodyPr/>
          <a:lstStyle/>
          <a:p>
            <a:fld id="{B50CBC7B-48EC-4085-A0C7-FFFCC67C3365}" type="datetimeFigureOut">
              <a:rPr lang="cs-CZ" smtClean="0"/>
              <a:pPr/>
              <a:t>10.02.2021</a:t>
            </a:fld>
            <a:endParaRPr lang="cs-CZ"/>
          </a:p>
        </p:txBody>
      </p:sp>
      <p:sp>
        <p:nvSpPr>
          <p:cNvPr id="19" name="Zástupný symbol pro zápatí 18"/>
          <p:cNvSpPr>
            <a:spLocks noGrp="1"/>
          </p:cNvSpPr>
          <p:nvPr>
            <p:ph type="ftr" sz="quarter" idx="11"/>
          </p:nvPr>
        </p:nvSpPr>
        <p:spPr>
          <a:xfrm>
            <a:off x="4775200" y="76201"/>
            <a:ext cx="3860800" cy="288925"/>
          </a:xfrm>
        </p:spPr>
        <p:txBody>
          <a:bodyPr/>
          <a:lstStyle/>
          <a:p>
            <a:endParaRPr lang="cs-CZ"/>
          </a:p>
        </p:txBody>
      </p:sp>
      <p:sp>
        <p:nvSpPr>
          <p:cNvPr id="16" name="Zástupný symbol pro číslo snímku 15"/>
          <p:cNvSpPr>
            <a:spLocks noGrp="1"/>
          </p:cNvSpPr>
          <p:nvPr>
            <p:ph type="sldNum" sz="quarter" idx="12"/>
          </p:nvPr>
        </p:nvSpPr>
        <p:spPr>
          <a:xfrm>
            <a:off x="10972800" y="6473952"/>
            <a:ext cx="1011936" cy="246888"/>
          </a:xfrm>
        </p:spPr>
        <p:txBody>
          <a:bodyPr/>
          <a:lstStyle/>
          <a:p>
            <a:fld id="{35C2F9F2-890B-4D3F-87B2-13F536599588}"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19" name="Zástupný symbol pro datum 18"/>
          <p:cNvSpPr>
            <a:spLocks noGrp="1"/>
          </p:cNvSpPr>
          <p:nvPr>
            <p:ph type="dt" sz="half" idx="10"/>
          </p:nvPr>
        </p:nvSpPr>
        <p:spPr/>
        <p:txBody>
          <a:bodyPr/>
          <a:lstStyle/>
          <a:p>
            <a:fld id="{B50CBC7B-48EC-4085-A0C7-FFFCC67C3365}" type="datetimeFigureOut">
              <a:rPr lang="cs-CZ" smtClean="0"/>
              <a:pPr/>
              <a:t>10.02.2021</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35C2F9F2-890B-4D3F-87B2-13F536599588}" type="slidenum">
              <a:rPr lang="cs-CZ" smtClean="0"/>
              <a:pPr/>
              <a:t>‹#›</a:t>
            </a:fld>
            <a:endParaRPr lang="cs-CZ"/>
          </a:p>
        </p:txBody>
      </p:sp>
      <p:sp>
        <p:nvSpPr>
          <p:cNvPr id="8" name="Nadpis 7"/>
          <p:cNvSpPr>
            <a:spLocks noGrp="1"/>
          </p:cNvSpPr>
          <p:nvPr>
            <p:ph type="title"/>
          </p:nvPr>
        </p:nvSpPr>
        <p:spPr>
          <a:xfrm>
            <a:off x="240633" y="2947086"/>
            <a:ext cx="11582400" cy="1184825"/>
          </a:xfrm>
        </p:spPr>
        <p:txBody>
          <a:bodyPr rtlCol="0" anchor="t"/>
          <a:lstStyle>
            <a:lvl1pPr algn="r">
              <a:defRPr/>
            </a:lvl1pPr>
          </a:lstStyle>
          <a:p>
            <a:r>
              <a:rPr kumimoji="0" lang="cs-CZ"/>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402336" y="457200"/>
            <a:ext cx="11582400" cy="841248"/>
          </a:xfrm>
        </p:spPr>
        <p:txBody>
          <a:bodyPr/>
          <a:lstStyle/>
          <a:p>
            <a:r>
              <a:rPr kumimoji="0" lang="cs-CZ"/>
              <a:t>Klepnutím lze upravit styl předlohy nadpisů.</a:t>
            </a:r>
            <a:endParaRPr kumimoji="0" lang="en-US"/>
          </a:p>
        </p:txBody>
      </p:sp>
      <p:sp>
        <p:nvSpPr>
          <p:cNvPr id="14" name="Zástupný symbol pro obsah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1" name="Zástupný symbol pro datum 20"/>
          <p:cNvSpPr>
            <a:spLocks noGrp="1"/>
          </p:cNvSpPr>
          <p:nvPr>
            <p:ph type="dt" sz="half" idx="10"/>
          </p:nvPr>
        </p:nvSpPr>
        <p:spPr/>
        <p:txBody>
          <a:bodyPr/>
          <a:lstStyle/>
          <a:p>
            <a:fld id="{B50CBC7B-48EC-4085-A0C7-FFFCC67C3365}" type="datetimeFigureOut">
              <a:rPr lang="cs-CZ" smtClean="0"/>
              <a:pPr/>
              <a:t>10.02.2021</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35C2F9F2-890B-4D3F-87B2-13F536599588}"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406400" y="5410200"/>
            <a:ext cx="11480800" cy="882650"/>
          </a:xfrm>
        </p:spPr>
        <p:txBody>
          <a:bodyPr anchor="ctr"/>
          <a:lstStyle>
            <a:lvl1pPr>
              <a:defRPr/>
            </a:lvl1p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25" name="Zástupný symbol pro text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4" name="Zástupný symbol pro obsah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8" name="Zástupný symbol pro obsah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Zástupný symbol pro datum 9"/>
          <p:cNvSpPr>
            <a:spLocks noGrp="1"/>
          </p:cNvSpPr>
          <p:nvPr>
            <p:ph type="dt" sz="half" idx="10"/>
          </p:nvPr>
        </p:nvSpPr>
        <p:spPr/>
        <p:txBody>
          <a:bodyPr/>
          <a:lstStyle/>
          <a:p>
            <a:fld id="{B50CBC7B-48EC-4085-A0C7-FFFCC67C3365}" type="datetimeFigureOut">
              <a:rPr lang="cs-CZ" smtClean="0"/>
              <a:pPr/>
              <a:t>10.02.2021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10972800" y="6477000"/>
            <a:ext cx="1016000" cy="246888"/>
          </a:xfrm>
        </p:spPr>
        <p:txBody>
          <a:bodyPr/>
          <a:lstStyle/>
          <a:p>
            <a:fld id="{35C2F9F2-890B-4D3F-87B2-13F536599588}" type="slidenum">
              <a:rPr lang="cs-CZ" smtClean="0"/>
              <a:pPr/>
              <a:t>‹#›</a:t>
            </a:fld>
            <a:endParaRPr lang="cs-CZ"/>
          </a:p>
        </p:txBody>
      </p:sp>
      <p:sp>
        <p:nvSpPr>
          <p:cNvPr id="11" name="Přímá spojovací čára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402336" y="457200"/>
            <a:ext cx="11582400" cy="841248"/>
          </a:xfrm>
        </p:spPr>
        <p:txBody>
          <a:bodyPr/>
          <a:lstStyle/>
          <a:p>
            <a:r>
              <a:rPr kumimoji="0" lang="cs-CZ"/>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B50CBC7B-48EC-4085-A0C7-FFFCC67C3365}" type="datetimeFigureOut">
              <a:rPr lang="cs-CZ" smtClean="0"/>
              <a:pPr/>
              <a:t>10.02.2021</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5C2F9F2-890B-4D3F-87B2-13F53659958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B50CBC7B-48EC-4085-A0C7-FFFCC67C3365}" type="datetimeFigureOut">
              <a:rPr lang="cs-CZ" smtClean="0"/>
              <a:pPr/>
              <a:t>10.02.2021</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5C2F9F2-890B-4D3F-87B2-13F53659958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609600" y="5486400"/>
            <a:ext cx="11277600" cy="520700"/>
          </a:xfrm>
        </p:spPr>
        <p:txBody>
          <a:bodyPr anchor="ctr"/>
          <a:lstStyle>
            <a:lvl1pPr algn="l">
              <a:buNone/>
              <a:defRPr sz="2000" b="1"/>
            </a:lvl1pPr>
          </a:lstStyle>
          <a:p>
            <a:r>
              <a:rPr kumimoji="0" lang="cs-CZ"/>
              <a:t>Klepnutím lze upravit styl předlohy nadpisů.</a:t>
            </a:r>
            <a:endParaRPr kumimoji="0" lang="en-US"/>
          </a:p>
        </p:txBody>
      </p:sp>
      <p:sp>
        <p:nvSpPr>
          <p:cNvPr id="26" name="Zástupný symbol pro text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14" name="Zástupný symbol pro obsah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Zástupný symbol pro datum 24"/>
          <p:cNvSpPr>
            <a:spLocks noGrp="1"/>
          </p:cNvSpPr>
          <p:nvPr>
            <p:ph type="dt" sz="half" idx="10"/>
          </p:nvPr>
        </p:nvSpPr>
        <p:spPr/>
        <p:txBody>
          <a:bodyPr/>
          <a:lstStyle/>
          <a:p>
            <a:fld id="{B50CBC7B-48EC-4085-A0C7-FFFCC67C3365}" type="datetimeFigureOut">
              <a:rPr lang="cs-CZ" smtClean="0"/>
              <a:pPr/>
              <a:t>10.02.2021</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5C2F9F2-890B-4D3F-87B2-13F53659958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a:t>Klepnutím na ikonu přidáte obrázek.</a:t>
            </a:r>
            <a:endParaRPr kumimoji="0" lang="en-US" dirty="0"/>
          </a:p>
        </p:txBody>
      </p:sp>
      <p:sp>
        <p:nvSpPr>
          <p:cNvPr id="7" name="Zástupný symbol pro datum 6"/>
          <p:cNvSpPr>
            <a:spLocks noGrp="1"/>
          </p:cNvSpPr>
          <p:nvPr>
            <p:ph type="dt" sz="half" idx="10"/>
          </p:nvPr>
        </p:nvSpPr>
        <p:spPr/>
        <p:txBody>
          <a:bodyPr/>
          <a:lstStyle/>
          <a:p>
            <a:fld id="{B50CBC7B-48EC-4085-A0C7-FFFCC67C3365}" type="datetimeFigureOut">
              <a:rPr lang="cs-CZ" smtClean="0"/>
              <a:pPr/>
              <a:t>10.02.2021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35C2F9F2-890B-4D3F-87B2-13F536599588}" type="slidenum">
              <a:rPr lang="cs-CZ" smtClean="0"/>
              <a:pPr/>
              <a:t>‹#›</a:t>
            </a:fld>
            <a:endParaRPr lang="cs-CZ"/>
          </a:p>
        </p:txBody>
      </p:sp>
      <p:sp>
        <p:nvSpPr>
          <p:cNvPr id="17" name="Nadpis 16"/>
          <p:cNvSpPr>
            <a:spLocks noGrp="1"/>
          </p:cNvSpPr>
          <p:nvPr>
            <p:ph type="title"/>
          </p:nvPr>
        </p:nvSpPr>
        <p:spPr>
          <a:xfrm>
            <a:off x="508000" y="4993760"/>
            <a:ext cx="7823200" cy="522288"/>
          </a:xfrm>
        </p:spPr>
        <p:txBody>
          <a:bodyPr anchor="ctr"/>
          <a:lstStyle>
            <a:lvl1pPr algn="l">
              <a:buNone/>
              <a:defRPr sz="2000" b="1"/>
            </a:lvl1pPr>
          </a:lstStyle>
          <a:p>
            <a:r>
              <a:rPr kumimoji="0" lang="cs-CZ"/>
              <a:t>Klepnutím lze upravit styl předlohy nadpisů.</a:t>
            </a:r>
            <a:endParaRPr kumimoji="0" lang="en-US"/>
          </a:p>
        </p:txBody>
      </p:sp>
      <p:sp>
        <p:nvSpPr>
          <p:cNvPr id="26" name="Zástupný symbol pro text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1" name="Zástupný symbol pro datum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B50CBC7B-48EC-4085-A0C7-FFFCC67C3365}" type="datetimeFigureOut">
              <a:rPr lang="cs-CZ" smtClean="0"/>
              <a:pPr/>
              <a:t>10.02.2021</a:t>
            </a:fld>
            <a:endParaRPr lang="cs-CZ"/>
          </a:p>
        </p:txBody>
      </p:sp>
      <p:sp>
        <p:nvSpPr>
          <p:cNvPr id="28" name="Zástupný symbol pro zápatí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5C2F9F2-890B-4D3F-87B2-13F536599588}" type="slidenum">
              <a:rPr lang="cs-CZ" smtClean="0"/>
              <a:pPr/>
              <a:t>‹#›</a:t>
            </a:fld>
            <a:endParaRPr lang="cs-CZ"/>
          </a:p>
        </p:txBody>
      </p:sp>
      <p:sp>
        <p:nvSpPr>
          <p:cNvPr id="10" name="Zástupný symbol pro nadpis 9"/>
          <p:cNvSpPr>
            <a:spLocks noGrp="1"/>
          </p:cNvSpPr>
          <p:nvPr>
            <p:ph type="title"/>
          </p:nvPr>
        </p:nvSpPr>
        <p:spPr>
          <a:xfrm>
            <a:off x="406400" y="457200"/>
            <a:ext cx="11582400" cy="838200"/>
          </a:xfrm>
          <a:prstGeom prst="rect">
            <a:avLst/>
          </a:prstGeom>
        </p:spPr>
        <p:txBody>
          <a:bodyPr vert="horz" anchor="ctr">
            <a:normAutofit/>
          </a:bodyPr>
          <a:lstStyle/>
          <a:p>
            <a:r>
              <a:rPr kumimoji="0" lang="cs-CZ"/>
              <a:t>Klepnutím lze upravit styl předlohy nadpisů.</a:t>
            </a:r>
            <a:endParaRPr kumimoji="0" lang="en-US"/>
          </a:p>
        </p:txBody>
      </p:sp>
      <p:sp>
        <p:nvSpPr>
          <p:cNvPr id="9" name="Přímá spojovací čára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C4CCBA-F16C-4A50-997A-8362CB68AA60}"/>
              </a:ext>
            </a:extLst>
          </p:cNvPr>
          <p:cNvSpPr>
            <a:spLocks noGrp="1"/>
          </p:cNvSpPr>
          <p:nvPr>
            <p:ph type="ctrTitle"/>
          </p:nvPr>
        </p:nvSpPr>
        <p:spPr>
          <a:xfrm>
            <a:off x="1524000" y="886970"/>
            <a:ext cx="9144000" cy="1737359"/>
          </a:xfrm>
        </p:spPr>
        <p:txBody>
          <a:bodyPr>
            <a:normAutofit/>
          </a:bodyPr>
          <a:lstStyle/>
          <a:p>
            <a:r>
              <a:rPr lang="cs-CZ" b="1" dirty="0"/>
              <a:t>Co si přejeme zažít na </a:t>
            </a:r>
            <a:r>
              <a:rPr lang="cs-CZ" b="1" dirty="0" err="1"/>
              <a:t>Zš</a:t>
            </a:r>
            <a:r>
              <a:rPr lang="cs-CZ" b="1" dirty="0"/>
              <a:t> Stará Boleslav?</a:t>
            </a:r>
          </a:p>
        </p:txBody>
      </p:sp>
      <p:sp>
        <p:nvSpPr>
          <p:cNvPr id="3" name="Podnadpis 2">
            <a:extLst>
              <a:ext uri="{FF2B5EF4-FFF2-40B4-BE49-F238E27FC236}">
                <a16:creationId xmlns:a16="http://schemas.microsoft.com/office/drawing/2014/main" id="{D44576D9-74E0-4512-8ED3-96BA4A6B6E92}"/>
              </a:ext>
            </a:extLst>
          </p:cNvPr>
          <p:cNvSpPr>
            <a:spLocks noGrp="1"/>
          </p:cNvSpPr>
          <p:nvPr>
            <p:ph type="subTitle" idx="1"/>
          </p:nvPr>
        </p:nvSpPr>
        <p:spPr>
          <a:xfrm>
            <a:off x="1409701" y="2963863"/>
            <a:ext cx="9505951" cy="2855912"/>
          </a:xfrm>
        </p:spPr>
        <p:txBody>
          <a:bodyPr>
            <a:normAutofit/>
          </a:bodyPr>
          <a:lstStyle/>
          <a:p>
            <a:pPr algn="l"/>
            <a:r>
              <a:rPr lang="cs-CZ" dirty="0"/>
              <a:t>                                                           </a:t>
            </a:r>
            <a:r>
              <a:rPr lang="cs-CZ" sz="3200" b="1" dirty="0"/>
              <a:t>Osnova:</a:t>
            </a:r>
          </a:p>
          <a:p>
            <a:pPr algn="l"/>
            <a:r>
              <a:rPr lang="cs-CZ" b="1" dirty="0"/>
              <a:t>1.Uvedení do děje </a:t>
            </a:r>
          </a:p>
          <a:p>
            <a:pPr algn="l"/>
            <a:r>
              <a:rPr lang="cs-CZ" b="1" dirty="0"/>
              <a:t>2.Zážitky </a:t>
            </a:r>
          </a:p>
          <a:p>
            <a:pPr algn="l"/>
            <a:r>
              <a:rPr lang="cs-CZ" b="1" dirty="0"/>
              <a:t>3.Ukončení děje </a:t>
            </a:r>
          </a:p>
          <a:p>
            <a:pPr algn="l"/>
            <a:r>
              <a:rPr lang="cs-CZ" b="1" dirty="0"/>
              <a:t>4.Poděkování</a:t>
            </a:r>
          </a:p>
          <a:p>
            <a:pPr algn="l"/>
            <a:r>
              <a:rPr lang="cs-CZ" b="1" dirty="0"/>
              <a:t>5.Tvůrci</a:t>
            </a:r>
          </a:p>
          <a:p>
            <a:pPr algn="l"/>
            <a:endParaRPr lang="cs-CZ" b="1" dirty="0"/>
          </a:p>
        </p:txBody>
      </p:sp>
    </p:spTree>
    <p:extLst>
      <p:ext uri="{BB962C8B-B14F-4D97-AF65-F5344CB8AC3E}">
        <p14:creationId xmlns:p14="http://schemas.microsoft.com/office/powerpoint/2010/main" val="3667332964"/>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975101-F1AA-4DCA-9494-F3251148063D}"/>
              </a:ext>
            </a:extLst>
          </p:cNvPr>
          <p:cNvSpPr>
            <a:spLocks noGrp="1"/>
          </p:cNvSpPr>
          <p:nvPr>
            <p:ph type="title"/>
          </p:nvPr>
        </p:nvSpPr>
        <p:spPr/>
        <p:txBody>
          <a:bodyPr/>
          <a:lstStyle/>
          <a:p>
            <a:pPr algn="ctr"/>
            <a:r>
              <a:rPr lang="cs-CZ" dirty="0"/>
              <a:t> </a:t>
            </a:r>
            <a:r>
              <a:rPr lang="cs-CZ" b="1" dirty="0"/>
              <a:t>Začalo to v 6 třídě….</a:t>
            </a:r>
          </a:p>
        </p:txBody>
      </p:sp>
      <p:sp>
        <p:nvSpPr>
          <p:cNvPr id="3" name="Zástupný obsah 2">
            <a:extLst>
              <a:ext uri="{FF2B5EF4-FFF2-40B4-BE49-F238E27FC236}">
                <a16:creationId xmlns:a16="http://schemas.microsoft.com/office/drawing/2014/main" id="{8DE8406C-93A8-484A-A8D9-B8F913A024F8}"/>
              </a:ext>
            </a:extLst>
          </p:cNvPr>
          <p:cNvSpPr>
            <a:spLocks noGrp="1"/>
          </p:cNvSpPr>
          <p:nvPr>
            <p:ph idx="1"/>
          </p:nvPr>
        </p:nvSpPr>
        <p:spPr/>
        <p:txBody>
          <a:bodyPr>
            <a:normAutofit fontScale="92500" lnSpcReduction="20000"/>
          </a:bodyPr>
          <a:lstStyle/>
          <a:p>
            <a:r>
              <a:rPr lang="cs-CZ" dirty="0"/>
              <a:t>Naše sny začaly v šesté třídě tím, že nám paní učitelka oznámila, že z důvodu covid-19 máme prázdniny na neurčitou dobu a školu online.</a:t>
            </a:r>
          </a:p>
          <a:p>
            <a:r>
              <a:rPr lang="cs-CZ" dirty="0"/>
              <a:t>Ale po pár týdnech se naše přání stalo noční můrou až do teď! </a:t>
            </a:r>
          </a:p>
          <a:p>
            <a:r>
              <a:rPr lang="cs-CZ" dirty="0"/>
              <a:t>Byli jsme zavření doma, situace venku se zhoršovala a všichni se obávali nejhoršího!</a:t>
            </a:r>
          </a:p>
          <a:p>
            <a:r>
              <a:rPr lang="cs-CZ" dirty="0"/>
              <a:t>Vše se naštěstí ustálilo, </a:t>
            </a:r>
            <a:r>
              <a:rPr lang="cs-CZ"/>
              <a:t>ale my </a:t>
            </a:r>
            <a:r>
              <a:rPr lang="cs-CZ" dirty="0"/>
              <a:t>jsme stále měli online výuku, všem učitelům i žákům už to začínalo lézt na nervy.</a:t>
            </a:r>
          </a:p>
          <a:p>
            <a:r>
              <a:rPr lang="cs-CZ" dirty="0"/>
              <a:t>Poslední tři týdny se vše začalo rozvolňovat a opatření upadala a my jsme mohli po skupinkách začít chodit do školy.</a:t>
            </a:r>
          </a:p>
          <a:p>
            <a:pPr marL="0" indent="0">
              <a:buNone/>
            </a:pPr>
            <a:endParaRPr lang="cs-CZ" dirty="0"/>
          </a:p>
        </p:txBody>
      </p:sp>
    </p:spTree>
    <p:extLst>
      <p:ext uri="{BB962C8B-B14F-4D97-AF65-F5344CB8AC3E}">
        <p14:creationId xmlns:p14="http://schemas.microsoft.com/office/powerpoint/2010/main" val="293200849"/>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E7DB80-76FE-4197-8D85-7577011CC01C}"/>
              </a:ext>
            </a:extLst>
          </p:cNvPr>
          <p:cNvSpPr>
            <a:spLocks noGrp="1"/>
          </p:cNvSpPr>
          <p:nvPr>
            <p:ph type="title"/>
          </p:nvPr>
        </p:nvSpPr>
        <p:spPr>
          <a:xfrm>
            <a:off x="719328" y="210312"/>
            <a:ext cx="10515600" cy="1263650"/>
          </a:xfrm>
        </p:spPr>
        <p:txBody>
          <a:bodyPr/>
          <a:lstStyle/>
          <a:p>
            <a:pPr algn="ctr"/>
            <a:r>
              <a:rPr lang="cs-CZ" b="1" dirty="0"/>
              <a:t>Sedmý ročník začíná!!!</a:t>
            </a:r>
          </a:p>
        </p:txBody>
      </p:sp>
      <p:sp>
        <p:nvSpPr>
          <p:cNvPr id="3" name="Zástupný obsah 2">
            <a:extLst>
              <a:ext uri="{FF2B5EF4-FFF2-40B4-BE49-F238E27FC236}">
                <a16:creationId xmlns:a16="http://schemas.microsoft.com/office/drawing/2014/main" id="{F83F4965-C85D-4596-A4F2-31CC9F1E7059}"/>
              </a:ext>
            </a:extLst>
          </p:cNvPr>
          <p:cNvSpPr>
            <a:spLocks noGrp="1"/>
          </p:cNvSpPr>
          <p:nvPr>
            <p:ph idx="1"/>
          </p:nvPr>
        </p:nvSpPr>
        <p:spPr>
          <a:xfrm>
            <a:off x="838200" y="1825626"/>
            <a:ext cx="10515600" cy="4803775"/>
          </a:xfrm>
        </p:spPr>
        <p:txBody>
          <a:bodyPr>
            <a:normAutofit fontScale="85000" lnSpcReduction="10000"/>
          </a:bodyPr>
          <a:lstStyle/>
          <a:p>
            <a:r>
              <a:rPr lang="cs-CZ" dirty="0"/>
              <a:t>Poté následovaly prázdniny, které utekly rychle jako voda.</a:t>
            </a:r>
          </a:p>
          <a:p>
            <a:r>
              <a:rPr lang="cs-CZ" dirty="0"/>
              <a:t>V sedmé třídě jsme začali plánovat lyžák, na který jsme se těšili.</a:t>
            </a:r>
          </a:p>
          <a:p>
            <a:r>
              <a:rPr lang="cs-CZ" dirty="0"/>
              <a:t>Po dvou týdnech se vše zhoršilo a my jsme se vrátili do starých kolejí, s lyžákem a ostatními výlety to vypadalo bledě.</a:t>
            </a:r>
          </a:p>
          <a:p>
            <a:r>
              <a:rPr lang="cs-CZ" dirty="0"/>
              <a:t>Mezitím co jsme byli doma, tak si každý z nás mohl vymyslet co chceme zažít, nebo na jaký výlet chceme jet.</a:t>
            </a:r>
          </a:p>
          <a:p>
            <a:r>
              <a:rPr lang="cs-CZ" dirty="0"/>
              <a:t>Například členové naší skupiny si přejí: Aneta V. si přeje jet na koncert, Anna V. si přeje jet do Zoo, Carolina R.C.H. si přeje jet na lyžák, Marťa U. si přeje jet do aquaparku, Adéla P. si přeje jet do IQ </a:t>
            </a:r>
            <a:r>
              <a:rPr lang="cs-CZ" dirty="0" err="1"/>
              <a:t>Landie</a:t>
            </a:r>
            <a:r>
              <a:rPr lang="cs-CZ" dirty="0"/>
              <a:t>, Gábina H. si přeje jet do divadla.</a:t>
            </a:r>
          </a:p>
        </p:txBody>
      </p:sp>
    </p:spTree>
    <p:extLst>
      <p:ext uri="{BB962C8B-B14F-4D97-AF65-F5344CB8AC3E}">
        <p14:creationId xmlns:p14="http://schemas.microsoft.com/office/powerpoint/2010/main" val="1800639642"/>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AB4558-E928-4B55-A140-ABEFF1D251A8}"/>
              </a:ext>
            </a:extLst>
          </p:cNvPr>
          <p:cNvSpPr>
            <a:spLocks noGrp="1"/>
          </p:cNvSpPr>
          <p:nvPr>
            <p:ph type="title"/>
          </p:nvPr>
        </p:nvSpPr>
        <p:spPr/>
        <p:txBody>
          <a:bodyPr/>
          <a:lstStyle/>
          <a:p>
            <a:pPr algn="ctr"/>
            <a:r>
              <a:rPr lang="cs-CZ" b="1" dirty="0"/>
              <a:t>Ustává, Neustává?</a:t>
            </a:r>
          </a:p>
        </p:txBody>
      </p:sp>
      <p:sp>
        <p:nvSpPr>
          <p:cNvPr id="3" name="Zástupný obsah 2">
            <a:extLst>
              <a:ext uri="{FF2B5EF4-FFF2-40B4-BE49-F238E27FC236}">
                <a16:creationId xmlns:a16="http://schemas.microsoft.com/office/drawing/2014/main" id="{B36692BD-64D0-44F7-9A3D-C1FEC2C31BBF}"/>
              </a:ext>
            </a:extLst>
          </p:cNvPr>
          <p:cNvSpPr>
            <a:spLocks noGrp="1"/>
          </p:cNvSpPr>
          <p:nvPr>
            <p:ph idx="1"/>
          </p:nvPr>
        </p:nvSpPr>
        <p:spPr>
          <a:xfrm>
            <a:off x="838200" y="1825626"/>
            <a:ext cx="10515600" cy="4860925"/>
          </a:xfrm>
        </p:spPr>
        <p:txBody>
          <a:bodyPr>
            <a:normAutofit/>
          </a:bodyPr>
          <a:lstStyle/>
          <a:p>
            <a:r>
              <a:rPr lang="cs-CZ" dirty="0"/>
              <a:t>Už toho covidu-19 mají všichni dost!</a:t>
            </a:r>
          </a:p>
          <a:p>
            <a:r>
              <a:rPr lang="cs-CZ" dirty="0"/>
              <a:t>Začíná tu krizová situace……</a:t>
            </a:r>
          </a:p>
          <a:p>
            <a:r>
              <a:rPr lang="cs-CZ" dirty="0"/>
              <a:t>S covidem-19 bojujeme až do teď a v online hodinách jsme stále. </a:t>
            </a:r>
          </a:p>
          <a:p>
            <a:r>
              <a:rPr lang="cs-CZ" dirty="0"/>
              <a:t>Už nás to nebaví chceme normálně žít!               </a:t>
            </a:r>
          </a:p>
          <a:p>
            <a:r>
              <a:rPr lang="cs-CZ" dirty="0"/>
              <a:t>Doufáme že covid-19 rychle skončí a my se budeme moct vrátit do školních lavic.</a:t>
            </a:r>
          </a:p>
          <a:p>
            <a:endParaRPr lang="cs-CZ" dirty="0"/>
          </a:p>
          <a:p>
            <a:endParaRPr lang="cs-CZ" dirty="0"/>
          </a:p>
          <a:p>
            <a:pPr algn="ctr">
              <a:buNone/>
            </a:pPr>
            <a:endParaRPr lang="cs-CZ" dirty="0"/>
          </a:p>
          <a:p>
            <a:endParaRPr lang="cs-CZ" dirty="0"/>
          </a:p>
        </p:txBody>
      </p:sp>
    </p:spTree>
    <p:extLst>
      <p:ext uri="{BB962C8B-B14F-4D97-AF65-F5344CB8AC3E}">
        <p14:creationId xmlns:p14="http://schemas.microsoft.com/office/powerpoint/2010/main" val="2078077414"/>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                             Přání?!</a:t>
            </a:r>
          </a:p>
        </p:txBody>
      </p:sp>
      <p:sp>
        <p:nvSpPr>
          <p:cNvPr id="3" name="Zástupný symbol pro obsah 2"/>
          <p:cNvSpPr>
            <a:spLocks noGrp="1"/>
          </p:cNvSpPr>
          <p:nvPr>
            <p:ph idx="1"/>
          </p:nvPr>
        </p:nvSpPr>
        <p:spPr>
          <a:xfrm>
            <a:off x="856488" y="1779905"/>
            <a:ext cx="10515600" cy="4351338"/>
          </a:xfrm>
        </p:spPr>
        <p:txBody>
          <a:bodyPr>
            <a:normAutofit fontScale="85000" lnSpcReduction="10000"/>
          </a:bodyPr>
          <a:lstStyle/>
          <a:p>
            <a:pPr>
              <a:buNone/>
            </a:pPr>
            <a:endParaRPr lang="cs-CZ" dirty="0"/>
          </a:p>
          <a:p>
            <a:r>
              <a:rPr lang="cs-CZ" dirty="0"/>
              <a:t>Aneta V. si přála jet na koncert. Chtěla by jet na koncert Marka Ztraceného, který se měl konat v O2 aréně teď v únoru, ale díky            covid-19 se nekoná a je odložen na září 2021.</a:t>
            </a:r>
          </a:p>
          <a:p>
            <a:r>
              <a:rPr lang="cs-CZ" dirty="0"/>
              <a:t>Adéla P. si přála jet do IQ </a:t>
            </a:r>
            <a:r>
              <a:rPr lang="cs-CZ" dirty="0" err="1"/>
              <a:t>Landie</a:t>
            </a:r>
            <a:r>
              <a:rPr lang="cs-CZ" dirty="0"/>
              <a:t> v Liberci. Místo je určeno pro vzdělávání. Díky </a:t>
            </a:r>
            <a:r>
              <a:rPr lang="cs-CZ" dirty="0" err="1"/>
              <a:t>covidu</a:t>
            </a:r>
            <a:r>
              <a:rPr lang="cs-CZ" dirty="0"/>
              <a:t>-19 se tam ale nemůže podívat.</a:t>
            </a:r>
          </a:p>
          <a:p>
            <a:r>
              <a:rPr lang="cs-CZ" dirty="0"/>
              <a:t>Gábina H. si přála jet do divadla na představení jménem Kniha Džunglí poslední boj a mělo se to odehrát v divadle </a:t>
            </a:r>
            <a:r>
              <a:rPr lang="cs-CZ" dirty="0" err="1"/>
              <a:t>Gong.Jenže</a:t>
            </a:r>
            <a:r>
              <a:rPr lang="cs-CZ" dirty="0"/>
              <a:t> díky covidu-19 se představení odložilo.</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                                     Přání?!</a:t>
            </a:r>
          </a:p>
        </p:txBody>
      </p:sp>
      <p:sp>
        <p:nvSpPr>
          <p:cNvPr id="3" name="Zástupný symbol pro obsah 2"/>
          <p:cNvSpPr>
            <a:spLocks noGrp="1"/>
          </p:cNvSpPr>
          <p:nvPr>
            <p:ph idx="1"/>
          </p:nvPr>
        </p:nvSpPr>
        <p:spPr/>
        <p:txBody>
          <a:bodyPr>
            <a:normAutofit fontScale="92500" lnSpcReduction="20000"/>
          </a:bodyPr>
          <a:lstStyle/>
          <a:p>
            <a:r>
              <a:rPr lang="cs-CZ" dirty="0"/>
              <a:t>Martina U. si přeje jet do aquaparku. Bazény jsou uzavřené v budově takže se tam dá koupat i v zimě. Jenže kvůli covid-19 jsou zavřené a nikdo tam nesmí.</a:t>
            </a:r>
          </a:p>
          <a:p>
            <a:r>
              <a:rPr lang="cs-CZ" dirty="0" err="1"/>
              <a:t>Carolina</a:t>
            </a:r>
            <a:r>
              <a:rPr lang="cs-CZ" dirty="0"/>
              <a:t> R.C.H. si přeje jet na lyžák do Krkonoš. Jenže je to zakázané a skiareály jsou zavřené, takže nikam nemůže.</a:t>
            </a:r>
          </a:p>
          <a:p>
            <a:r>
              <a:rPr lang="cs-CZ" dirty="0"/>
              <a:t>Anna V. si přeje jet do Zoo Praha. Ráda se tam vrací a pozoruje zvířata. Jenže covid-19 jí v tom zabránil.</a:t>
            </a:r>
          </a:p>
          <a:p>
            <a:pPr>
              <a:buNone/>
            </a:pPr>
            <a:endParaRPr lang="cs-CZ" dirty="0"/>
          </a:p>
          <a:p>
            <a:pPr>
              <a:buNone/>
            </a:pPr>
            <a:r>
              <a:rPr lang="cs-CZ" b="1" dirty="0"/>
              <a:t>Takže naše přání nevychází a všichni doufáme, že se nám jednou splní. </a:t>
            </a:r>
          </a:p>
          <a:p>
            <a:pPr>
              <a:buNone/>
            </a:pPr>
            <a:endParaRPr lang="cs-CZ"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Poděkování</a:t>
            </a:r>
          </a:p>
        </p:txBody>
      </p:sp>
      <p:sp>
        <p:nvSpPr>
          <p:cNvPr id="3" name="Zástupný symbol pro obsah 2"/>
          <p:cNvSpPr>
            <a:spLocks noGrp="1"/>
          </p:cNvSpPr>
          <p:nvPr>
            <p:ph idx="1"/>
          </p:nvPr>
        </p:nvSpPr>
        <p:spPr/>
        <p:txBody>
          <a:bodyPr/>
          <a:lstStyle/>
          <a:p>
            <a:pPr>
              <a:buNone/>
            </a:pPr>
            <a:r>
              <a:rPr lang="cs-CZ" b="1" dirty="0"/>
              <a:t>Děkujeme naší třídní paní učitelce za krásný půlrok. Také bychom rádi poděkovali členům naší třídy za spoustu zábavy děkujeme.</a:t>
            </a:r>
          </a:p>
          <a:p>
            <a:pPr algn="ctr">
              <a:buNone/>
            </a:pPr>
            <a:endParaRPr lang="cs-CZ" b="1" dirty="0"/>
          </a:p>
          <a:p>
            <a:pPr algn="ctr">
              <a:buNone/>
            </a:pPr>
            <a:endParaRPr lang="cs-CZ" b="1" dirty="0"/>
          </a:p>
          <a:p>
            <a:pPr algn="ctr">
              <a:buNone/>
            </a:pPr>
            <a:r>
              <a:rPr lang="cs-CZ" sz="6600" b="1" dirty="0"/>
              <a:t>!Děkujeme!</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521211"/>
            <a:ext cx="12192000" cy="566927"/>
          </a:xfrm>
        </p:spPr>
        <p:txBody>
          <a:bodyPr>
            <a:normAutofit fontScale="90000"/>
          </a:bodyPr>
          <a:lstStyle/>
          <a:p>
            <a:r>
              <a:rPr lang="cs-CZ" sz="3100" b="1" dirty="0">
                <a:effectLst>
                  <a:outerShdw blurRad="38100" dist="38100" dir="2700000" algn="tl">
                    <a:srgbClr val="000000">
                      <a:alpha val="43137"/>
                    </a:srgbClr>
                  </a:outerShdw>
                </a:effectLst>
              </a:rPr>
              <a:t>Tvůrci </a:t>
            </a:r>
            <a:r>
              <a:rPr lang="cs-CZ" sz="3100" b="1" dirty="0" err="1">
                <a:effectLst>
                  <a:outerShdw blurRad="38100" dist="38100" dir="2700000" algn="tl">
                    <a:srgbClr val="000000">
                      <a:alpha val="43137"/>
                    </a:srgbClr>
                  </a:outerShdw>
                </a:effectLst>
              </a:rPr>
              <a:t>prezentace:</a:t>
            </a:r>
            <a:r>
              <a:rPr lang="cs-CZ" sz="3100" b="1" dirty="0" err="1">
                <a:solidFill>
                  <a:schemeClr val="tx1">
                    <a:lumMod val="95000"/>
                    <a:lumOff val="5000"/>
                  </a:schemeClr>
                </a:solidFill>
                <a:effectLst>
                  <a:outerShdw blurRad="38100" dist="38100" dir="2700000" algn="tl">
                    <a:srgbClr val="000000">
                      <a:alpha val="43137"/>
                    </a:srgbClr>
                  </a:outerShdw>
                </a:effectLst>
              </a:rPr>
              <a:t>Anna</a:t>
            </a:r>
            <a:r>
              <a:rPr lang="cs-CZ" sz="3100" b="1" dirty="0">
                <a:solidFill>
                  <a:schemeClr val="tx1">
                    <a:lumMod val="95000"/>
                    <a:lumOff val="5000"/>
                  </a:schemeClr>
                </a:solidFill>
                <a:effectLst>
                  <a:outerShdw blurRad="38100" dist="38100" dir="2700000" algn="tl">
                    <a:srgbClr val="000000">
                      <a:alpha val="43137"/>
                    </a:srgbClr>
                  </a:outerShdw>
                </a:effectLst>
              </a:rPr>
              <a:t> </a:t>
            </a:r>
            <a:r>
              <a:rPr lang="cs-CZ" sz="3100" b="1" dirty="0" err="1">
                <a:solidFill>
                  <a:schemeClr val="tx1">
                    <a:lumMod val="95000"/>
                    <a:lumOff val="5000"/>
                  </a:schemeClr>
                </a:solidFill>
                <a:effectLst>
                  <a:outerShdw blurRad="38100" dist="38100" dir="2700000" algn="tl">
                    <a:srgbClr val="000000">
                      <a:alpha val="43137"/>
                    </a:srgbClr>
                  </a:outerShdw>
                </a:effectLst>
              </a:rPr>
              <a:t>Vaňousková</a:t>
            </a:r>
            <a:r>
              <a:rPr lang="cs-CZ" sz="3100" b="1" dirty="0">
                <a:solidFill>
                  <a:schemeClr val="tx1">
                    <a:lumMod val="95000"/>
                    <a:lumOff val="5000"/>
                  </a:schemeClr>
                </a:solidFill>
                <a:effectLst>
                  <a:outerShdw blurRad="38100" dist="38100" dir="2700000" algn="tl">
                    <a:srgbClr val="000000">
                      <a:alpha val="43137"/>
                    </a:srgbClr>
                  </a:outerShdw>
                </a:effectLst>
              </a:rPr>
              <a:t>, Gábina Hronová, Aneta Vargová,</a:t>
            </a:r>
            <a:br>
              <a:rPr lang="cs-CZ" sz="3600" b="1" dirty="0">
                <a:solidFill>
                  <a:schemeClr val="tx1">
                    <a:lumMod val="95000"/>
                    <a:lumOff val="5000"/>
                  </a:schemeClr>
                </a:solidFill>
              </a:rPr>
            </a:br>
            <a:r>
              <a:rPr lang="cs-CZ" sz="2800" b="1" dirty="0">
                <a:solidFill>
                  <a:schemeClr val="tx1">
                    <a:lumMod val="95000"/>
                    <a:lumOff val="5000"/>
                  </a:schemeClr>
                </a:solidFill>
              </a:rPr>
              <a:t>                  </a:t>
            </a:r>
          </a:p>
        </p:txBody>
      </p:sp>
      <p:pic>
        <p:nvPicPr>
          <p:cNvPr id="4" name="Zástupný symbol pro obsah 3" descr="IMG_20210127_183813_000.jpg"/>
          <p:cNvPicPr>
            <a:picLocks noGrp="1" noChangeAspect="1"/>
          </p:cNvPicPr>
          <p:nvPr>
            <p:ph idx="1"/>
          </p:nvPr>
        </p:nvPicPr>
        <p:blipFill>
          <a:blip r:embed="rId2" cstate="print"/>
          <a:stretch>
            <a:fillRect/>
          </a:stretch>
        </p:blipFill>
        <p:spPr>
          <a:xfrm>
            <a:off x="1700784" y="877824"/>
            <a:ext cx="8394192" cy="4837176"/>
          </a:xfrm>
        </p:spPr>
      </p:pic>
      <p:sp>
        <p:nvSpPr>
          <p:cNvPr id="8" name="TextovéPole 7"/>
          <p:cNvSpPr txBox="1"/>
          <p:nvPr/>
        </p:nvSpPr>
        <p:spPr>
          <a:xfrm>
            <a:off x="0" y="6089905"/>
            <a:ext cx="12192000" cy="954107"/>
          </a:xfrm>
          <a:prstGeom prst="rect">
            <a:avLst/>
          </a:prstGeom>
          <a:noFill/>
        </p:spPr>
        <p:txBody>
          <a:bodyPr wrap="square" rtlCol="0">
            <a:spAutoFit/>
          </a:bodyPr>
          <a:lstStyle/>
          <a:p>
            <a:r>
              <a:rPr lang="cs-CZ" sz="2800" b="1" dirty="0"/>
              <a:t>Tvůrci: Martina </a:t>
            </a:r>
            <a:r>
              <a:rPr lang="cs-CZ" sz="2800" b="1" dirty="0" err="1"/>
              <a:t>Urbanová,Carolina</a:t>
            </a:r>
            <a:r>
              <a:rPr lang="cs-CZ" sz="2800" b="1" dirty="0"/>
              <a:t> R.C. Holečková, Adéla Prášilová s podporou celé třídy 7. D. Děkujeme za </a:t>
            </a:r>
            <a:r>
              <a:rPr lang="cs-CZ" sz="2800" b="1"/>
              <a:t>týmový den.</a:t>
            </a:r>
            <a:endParaRPr lang="cs-CZ" sz="2800" b="1"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hat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hat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391</TotalTime>
  <Words>601</Words>
  <Application>Microsoft Office PowerPoint</Application>
  <PresentationFormat>Širokoúhlá obrazovka</PresentationFormat>
  <Paragraphs>45</Paragraphs>
  <Slides>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8</vt:i4>
      </vt:variant>
    </vt:vector>
  </HeadingPairs>
  <TitlesOfParts>
    <vt:vector size="11" baseType="lpstr">
      <vt:lpstr>Trebuchet MS</vt:lpstr>
      <vt:lpstr>Wingdings 2</vt:lpstr>
      <vt:lpstr>Cesta</vt:lpstr>
      <vt:lpstr>Co si přejeme zažít na Zš Stará Boleslav?</vt:lpstr>
      <vt:lpstr> Začalo to v 6 třídě….</vt:lpstr>
      <vt:lpstr>Sedmý ročník začíná!!!</vt:lpstr>
      <vt:lpstr>Ustává, Neustává?</vt:lpstr>
      <vt:lpstr>                             Přání?!</vt:lpstr>
      <vt:lpstr>                                     Přání?!</vt:lpstr>
      <vt:lpstr>Poděkování</vt:lpstr>
      <vt:lpstr>Tvůrci prezentace:Anna Vaňousková, Gábina Hronová, Aneta Vargová,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 si přejeme zažít?</dc:title>
  <dc:creator>Aneta  Vargova</dc:creator>
  <cp:lastModifiedBy>Jahoda Zdenek</cp:lastModifiedBy>
  <cp:revision>38</cp:revision>
  <dcterms:created xsi:type="dcterms:W3CDTF">2021-01-27T12:52:35Z</dcterms:created>
  <dcterms:modified xsi:type="dcterms:W3CDTF">2021-02-10T18:48:59Z</dcterms:modified>
</cp:coreProperties>
</file>