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C7452-01C4-4735-91F4-27BAB83E6560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7E09-7605-41F7-AC46-E99A12DD3BE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Učíme se jinak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smtClean="0">
                <a:latin typeface="+mj-lt"/>
              </a:rPr>
              <a:t>projektový den 28.ledna 2021</a:t>
            </a:r>
            <a:endParaRPr lang="cs-CZ" b="1" i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Učíme se z vlastních učebnic</a:t>
            </a:r>
            <a:endParaRPr lang="cs-CZ" dirty="0"/>
          </a:p>
        </p:txBody>
      </p:sp>
      <p:pic>
        <p:nvPicPr>
          <p:cNvPr id="4" name="Zástupný symbol pro obsah 3" descr="20210128_104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88813" y="1865076"/>
            <a:ext cx="3384378" cy="1903713"/>
          </a:xfrm>
        </p:spPr>
      </p:pic>
      <p:pic>
        <p:nvPicPr>
          <p:cNvPr id="5" name="Obrázek 4" descr="20210128_105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68760"/>
            <a:ext cx="2267744" cy="1275606"/>
          </a:xfrm>
          <a:prstGeom prst="rect">
            <a:avLst/>
          </a:prstGeom>
        </p:spPr>
      </p:pic>
      <p:pic>
        <p:nvPicPr>
          <p:cNvPr id="6" name="Obrázek 5" descr="20210128_105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5" y="4653136"/>
            <a:ext cx="3200355" cy="1800200"/>
          </a:xfrm>
          <a:prstGeom prst="rect">
            <a:avLst/>
          </a:prstGeom>
        </p:spPr>
      </p:pic>
      <p:pic>
        <p:nvPicPr>
          <p:cNvPr id="7" name="Obrázek 6" descr="20210128_110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1636" y="1196753"/>
            <a:ext cx="3200356" cy="1800200"/>
          </a:xfrm>
          <a:prstGeom prst="rect">
            <a:avLst/>
          </a:prstGeom>
        </p:spPr>
      </p:pic>
      <p:pic>
        <p:nvPicPr>
          <p:cNvPr id="8" name="Obrázek 7" descr="20210128_1057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581128"/>
            <a:ext cx="3584398" cy="2016224"/>
          </a:xfrm>
          <a:prstGeom prst="rect">
            <a:avLst/>
          </a:prstGeom>
        </p:spPr>
      </p:pic>
      <p:pic>
        <p:nvPicPr>
          <p:cNvPr id="9" name="Obrázek 8" descr="20210128_1104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2708920"/>
            <a:ext cx="3072341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Jací jsme a jak se k sobě chováme?</a:t>
            </a:r>
            <a:endParaRPr lang="cs-CZ" dirty="0"/>
          </a:p>
        </p:txBody>
      </p:sp>
      <p:pic>
        <p:nvPicPr>
          <p:cNvPr id="4" name="Zástupný symbol pro obsah 3" descr="20210128_082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882" t="-940" r="10530" b="-3059"/>
          <a:stretch>
            <a:fillRect/>
          </a:stretch>
        </p:blipFill>
        <p:spPr>
          <a:xfrm rot="5400000">
            <a:off x="-252537" y="1916833"/>
            <a:ext cx="3456386" cy="2448272"/>
          </a:xfrm>
        </p:spPr>
      </p:pic>
      <p:pic>
        <p:nvPicPr>
          <p:cNvPr id="5" name="Obrázek 4" descr="20210128_082936.jpg"/>
          <p:cNvPicPr>
            <a:picLocks noChangeAspect="1"/>
          </p:cNvPicPr>
          <p:nvPr/>
        </p:nvPicPr>
        <p:blipFill>
          <a:blip r:embed="rId3" cstate="print"/>
          <a:srcRect l="12940" t="-1875" r="7573" b="3286"/>
          <a:stretch>
            <a:fillRect/>
          </a:stretch>
        </p:blipFill>
        <p:spPr>
          <a:xfrm rot="5400000">
            <a:off x="5760133" y="1592795"/>
            <a:ext cx="3096342" cy="2160241"/>
          </a:xfrm>
          <a:prstGeom prst="rect">
            <a:avLst/>
          </a:prstGeom>
        </p:spPr>
      </p:pic>
      <p:pic>
        <p:nvPicPr>
          <p:cNvPr id="6" name="Obrázek 5" descr="20210128_082737.jpg"/>
          <p:cNvPicPr>
            <a:picLocks noChangeAspect="1"/>
          </p:cNvPicPr>
          <p:nvPr/>
        </p:nvPicPr>
        <p:blipFill>
          <a:blip r:embed="rId4" cstate="print"/>
          <a:srcRect l="9506" t="4158" r="13478" b="3423"/>
          <a:stretch>
            <a:fillRect/>
          </a:stretch>
        </p:blipFill>
        <p:spPr>
          <a:xfrm rot="10800000">
            <a:off x="5940152" y="4293096"/>
            <a:ext cx="3093677" cy="2088232"/>
          </a:xfrm>
          <a:prstGeom prst="rect">
            <a:avLst/>
          </a:prstGeom>
        </p:spPr>
      </p:pic>
      <p:pic>
        <p:nvPicPr>
          <p:cNvPr id="7" name="Obrázek 6" descr="20210128_082819.jpg"/>
          <p:cNvPicPr>
            <a:picLocks noChangeAspect="1"/>
          </p:cNvPicPr>
          <p:nvPr/>
        </p:nvPicPr>
        <p:blipFill>
          <a:blip r:embed="rId5" cstate="print"/>
          <a:srcRect l="7317" t="3226" r="24390"/>
          <a:stretch>
            <a:fillRect/>
          </a:stretch>
        </p:blipFill>
        <p:spPr>
          <a:xfrm rot="5400000">
            <a:off x="3707904" y="1124744"/>
            <a:ext cx="2016224" cy="2160240"/>
          </a:xfrm>
          <a:prstGeom prst="rect">
            <a:avLst/>
          </a:prstGeom>
        </p:spPr>
      </p:pic>
      <p:pic>
        <p:nvPicPr>
          <p:cNvPr id="8" name="Obrázek 7" descr="20210128_082617.jpg"/>
          <p:cNvPicPr>
            <a:picLocks noChangeAspect="1"/>
          </p:cNvPicPr>
          <p:nvPr/>
        </p:nvPicPr>
        <p:blipFill>
          <a:blip r:embed="rId6" cstate="print"/>
          <a:srcRect t="1001" r="25588"/>
          <a:stretch>
            <a:fillRect/>
          </a:stretch>
        </p:blipFill>
        <p:spPr>
          <a:xfrm rot="5400000">
            <a:off x="2566596" y="3778220"/>
            <a:ext cx="3347864" cy="25054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128_084246.jpg"/>
          <p:cNvPicPr>
            <a:picLocks noChangeAspect="1"/>
          </p:cNvPicPr>
          <p:nvPr/>
        </p:nvPicPr>
        <p:blipFill>
          <a:blip r:embed="rId2" cstate="print"/>
          <a:srcRect l="5113" t="4652" r="8263" b="3488"/>
          <a:stretch>
            <a:fillRect/>
          </a:stretch>
        </p:blipFill>
        <p:spPr>
          <a:xfrm>
            <a:off x="179512" y="188640"/>
            <a:ext cx="8856984" cy="6360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Jsme na svoji školu pyšní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000" b="1" dirty="0" smtClean="0"/>
              <a:t>V naší škole v Boleslavi,</a:t>
            </a:r>
          </a:p>
          <a:p>
            <a:pPr algn="ctr">
              <a:buNone/>
            </a:pPr>
            <a:r>
              <a:rPr lang="cs-CZ" sz="2000" b="1" dirty="0" smtClean="0"/>
              <a:t>tam jsou samé moudré hlavy.</a:t>
            </a:r>
          </a:p>
          <a:p>
            <a:pPr algn="ctr">
              <a:buNone/>
            </a:pPr>
            <a:r>
              <a:rPr lang="cs-CZ" sz="2000" b="1" dirty="0" smtClean="0"/>
              <a:t>Do školy se děti těší,</a:t>
            </a:r>
          </a:p>
          <a:p>
            <a:pPr algn="ctr">
              <a:buNone/>
            </a:pPr>
            <a:r>
              <a:rPr lang="cs-CZ" sz="2000" b="1" dirty="0" smtClean="0"/>
              <a:t>špatné známky je neděsí.</a:t>
            </a:r>
          </a:p>
          <a:p>
            <a:pPr algn="ctr">
              <a:buNone/>
            </a:pPr>
            <a:r>
              <a:rPr lang="cs-CZ" sz="2000" b="1" dirty="0" smtClean="0"/>
              <a:t>O přestávkách dovádíme,</a:t>
            </a:r>
          </a:p>
          <a:p>
            <a:pPr algn="ctr">
              <a:buNone/>
            </a:pPr>
            <a:r>
              <a:rPr lang="cs-CZ" sz="2000" b="1" dirty="0"/>
              <a:t>v</a:t>
            </a:r>
            <a:r>
              <a:rPr lang="cs-CZ" sz="2000" b="1" dirty="0" smtClean="0"/>
              <a:t> hodinách se nenudíme.</a:t>
            </a:r>
          </a:p>
          <a:p>
            <a:pPr algn="ctr">
              <a:buNone/>
            </a:pPr>
            <a:r>
              <a:rPr lang="cs-CZ" sz="2000" b="1" dirty="0" smtClean="0"/>
              <a:t>Poznáváme celý svět,</a:t>
            </a:r>
          </a:p>
          <a:p>
            <a:pPr algn="ctr">
              <a:buNone/>
            </a:pPr>
            <a:r>
              <a:rPr lang="cs-CZ" sz="2000" b="1" dirty="0" smtClean="0"/>
              <a:t>učíme se přemýšlet.</a:t>
            </a:r>
          </a:p>
          <a:p>
            <a:pPr algn="ctr">
              <a:buNone/>
            </a:pPr>
            <a:r>
              <a:rPr lang="cs-CZ" sz="2000" b="1" dirty="0" smtClean="0"/>
              <a:t>Když se dobře naučíme,</a:t>
            </a:r>
          </a:p>
          <a:p>
            <a:pPr algn="ctr">
              <a:buNone/>
            </a:pPr>
            <a:r>
              <a:rPr lang="cs-CZ" sz="2000" b="1" dirty="0" smtClean="0"/>
              <a:t>jedničky si zasloužíme.</a:t>
            </a:r>
          </a:p>
          <a:p>
            <a:pPr algn="ctr">
              <a:buNone/>
            </a:pPr>
            <a:r>
              <a:rPr lang="cs-CZ" sz="2000" b="1" dirty="0" smtClean="0"/>
              <a:t>Naše škola, ta je prima,</a:t>
            </a:r>
          </a:p>
          <a:p>
            <a:pPr algn="ctr">
              <a:buNone/>
            </a:pPr>
            <a:r>
              <a:rPr lang="cs-CZ" sz="2000" b="1" dirty="0" smtClean="0"/>
              <a:t>ať je jaro nebo zima.</a:t>
            </a:r>
            <a:endParaRPr lang="cs-CZ" sz="2000" b="1" dirty="0"/>
          </a:p>
        </p:txBody>
      </p:sp>
      <p:pic>
        <p:nvPicPr>
          <p:cNvPr id="4" name="Obrázek 3" descr="20210128_075629.jpg"/>
          <p:cNvPicPr>
            <a:picLocks noChangeAspect="1"/>
          </p:cNvPicPr>
          <p:nvPr/>
        </p:nvPicPr>
        <p:blipFill>
          <a:blip r:embed="rId2" cstate="print"/>
          <a:srcRect l="5249" r="8422" b="17648"/>
          <a:stretch>
            <a:fillRect/>
          </a:stretch>
        </p:blipFill>
        <p:spPr>
          <a:xfrm>
            <a:off x="179512" y="4509120"/>
            <a:ext cx="2952328" cy="1584176"/>
          </a:xfrm>
          <a:prstGeom prst="cloud">
            <a:avLst/>
          </a:prstGeom>
        </p:spPr>
      </p:pic>
      <p:pic>
        <p:nvPicPr>
          <p:cNvPr id="5" name="Obrázek 4" descr="20210128_081453.jpg"/>
          <p:cNvPicPr>
            <a:picLocks noChangeAspect="1"/>
          </p:cNvPicPr>
          <p:nvPr/>
        </p:nvPicPr>
        <p:blipFill>
          <a:blip r:embed="rId3" cstate="print"/>
          <a:srcRect l="29776" t="25128" r="26811"/>
          <a:stretch>
            <a:fillRect/>
          </a:stretch>
        </p:blipFill>
        <p:spPr>
          <a:xfrm>
            <a:off x="107504" y="1196752"/>
            <a:ext cx="2655132" cy="2808312"/>
          </a:xfrm>
          <a:prstGeom prst="heart">
            <a:avLst/>
          </a:prstGeom>
        </p:spPr>
      </p:pic>
      <p:pic>
        <p:nvPicPr>
          <p:cNvPr id="6" name="Obrázek 5" descr="20210128_081752.jpg"/>
          <p:cNvPicPr>
            <a:picLocks noChangeAspect="1"/>
          </p:cNvPicPr>
          <p:nvPr/>
        </p:nvPicPr>
        <p:blipFill>
          <a:blip r:embed="rId4" cstate="print"/>
          <a:srcRect l="7476" t="9401" r="10625"/>
          <a:stretch>
            <a:fillRect/>
          </a:stretch>
        </p:blipFill>
        <p:spPr>
          <a:xfrm>
            <a:off x="6300192" y="4221088"/>
            <a:ext cx="2661573" cy="1656184"/>
          </a:xfrm>
          <a:prstGeom prst="ellipse">
            <a:avLst/>
          </a:prstGeom>
        </p:spPr>
      </p:pic>
      <p:pic>
        <p:nvPicPr>
          <p:cNvPr id="7" name="Obrázek 6" descr="20210128_075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0188" y="1412776"/>
            <a:ext cx="268829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Hráli jsme si na učitele</a:t>
            </a:r>
            <a:endParaRPr lang="cs-CZ" dirty="0"/>
          </a:p>
        </p:txBody>
      </p:sp>
      <p:pic>
        <p:nvPicPr>
          <p:cNvPr id="6" name="Zástupný symbol pro obsah 5" descr="20210128_075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04615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128_075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128_081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Vytváříme pracovní listy</a:t>
            </a:r>
            <a:endParaRPr lang="cs-CZ" dirty="0"/>
          </a:p>
        </p:txBody>
      </p:sp>
      <p:pic>
        <p:nvPicPr>
          <p:cNvPr id="4" name="Zástupný symbol pro obsah 3" descr="20210128_081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601" r="7264"/>
          <a:stretch>
            <a:fillRect/>
          </a:stretch>
        </p:blipFill>
        <p:spPr>
          <a:xfrm rot="5400000">
            <a:off x="-288540" y="2240868"/>
            <a:ext cx="4032448" cy="2664296"/>
          </a:xfrm>
        </p:spPr>
      </p:pic>
      <p:pic>
        <p:nvPicPr>
          <p:cNvPr id="5" name="Obrázek 4" descr="20210128_084854.jpg"/>
          <p:cNvPicPr>
            <a:picLocks noChangeAspect="1"/>
          </p:cNvPicPr>
          <p:nvPr/>
        </p:nvPicPr>
        <p:blipFill>
          <a:blip r:embed="rId3" cstate="print"/>
          <a:srcRect l="5844" t="1299" r="10877" b="2597"/>
          <a:stretch>
            <a:fillRect/>
          </a:stretch>
        </p:blipFill>
        <p:spPr>
          <a:xfrm rot="5400000">
            <a:off x="2627784" y="3140968"/>
            <a:ext cx="4104456" cy="2664296"/>
          </a:xfrm>
          <a:prstGeom prst="rect">
            <a:avLst/>
          </a:prstGeom>
        </p:spPr>
      </p:pic>
      <p:pic>
        <p:nvPicPr>
          <p:cNvPr id="6" name="Obrázek 5" descr="20210128_085718.jpg"/>
          <p:cNvPicPr>
            <a:picLocks noChangeAspect="1"/>
          </p:cNvPicPr>
          <p:nvPr/>
        </p:nvPicPr>
        <p:blipFill>
          <a:blip r:embed="rId4" cstate="print"/>
          <a:srcRect l="2817" r="15493" b="1113"/>
          <a:stretch>
            <a:fillRect/>
          </a:stretch>
        </p:blipFill>
        <p:spPr>
          <a:xfrm rot="5400000">
            <a:off x="5489849" y="1863079"/>
            <a:ext cx="4176462" cy="28438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Pracujeme na tvorbě vlastních učebnic</a:t>
            </a:r>
            <a:endParaRPr lang="cs-CZ" dirty="0"/>
          </a:p>
        </p:txBody>
      </p:sp>
      <p:pic>
        <p:nvPicPr>
          <p:cNvPr id="4" name="Zástupný symbol pro obsah 3" descr="20210128_110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128_110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128_110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744416" cy="2106234"/>
          </a:xfrm>
          <a:prstGeom prst="flowChartDelay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ázek 2" descr="20210128_11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712" y="2636912"/>
            <a:ext cx="678475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128_110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960440" cy="22277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Obrázek 2" descr="20210128_11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804468" cy="4293096"/>
          </a:xfrm>
          <a:prstGeom prst="cloud">
            <a:avLst/>
          </a:prstGeom>
        </p:spPr>
      </p:pic>
      <p:pic>
        <p:nvPicPr>
          <p:cNvPr id="4" name="Obrázek 3" descr="20210128_111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6632"/>
            <a:ext cx="345638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20210128_112935.jpg"/>
          <p:cNvPicPr>
            <a:picLocks noChangeAspect="1"/>
          </p:cNvPicPr>
          <p:nvPr/>
        </p:nvPicPr>
        <p:blipFill>
          <a:blip r:embed="rId5" cstate="print"/>
          <a:srcRect t="-701" r="17106"/>
          <a:stretch>
            <a:fillRect/>
          </a:stretch>
        </p:blipFill>
        <p:spPr>
          <a:xfrm rot="5400000">
            <a:off x="5184067" y="2960949"/>
            <a:ext cx="4320481" cy="2952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101</Words>
  <Application>Microsoft Office PowerPoint</Application>
  <PresentationFormat>Předvádění na obrazovce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Učíme se jinak</vt:lpstr>
      <vt:lpstr>Hráli jsme si na učitele</vt:lpstr>
      <vt:lpstr>Snímek 3</vt:lpstr>
      <vt:lpstr>Snímek 4</vt:lpstr>
      <vt:lpstr>Vytváříme pracovní listy</vt:lpstr>
      <vt:lpstr>Pracujeme na tvorbě vlastních učebnic</vt:lpstr>
      <vt:lpstr>Snímek 7</vt:lpstr>
      <vt:lpstr>Snímek 8</vt:lpstr>
      <vt:lpstr>Snímek 9</vt:lpstr>
      <vt:lpstr>Učíme se z vlastních učebnic</vt:lpstr>
      <vt:lpstr>Jací jsme a jak se k sobě chováme?</vt:lpstr>
      <vt:lpstr>Snímek 12</vt:lpstr>
      <vt:lpstr>Jsme na svoji školu pyšní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Učíme se jinak</dc:title>
  <dc:creator>ZALMAN</dc:creator>
  <cp:lastModifiedBy>ZALMAN</cp:lastModifiedBy>
  <cp:revision>16</cp:revision>
  <dcterms:created xsi:type="dcterms:W3CDTF">2021-01-28T19:33:07Z</dcterms:created>
  <dcterms:modified xsi:type="dcterms:W3CDTF">2021-01-28T20:52:31Z</dcterms:modified>
</cp:coreProperties>
</file>